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56" r:id="rId4"/>
    <p:sldId id="321" r:id="rId5"/>
    <p:sldId id="322" r:id="rId6"/>
    <p:sldId id="323" r:id="rId7"/>
    <p:sldId id="324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695" autoAdjust="0"/>
  </p:normalViewPr>
  <p:slideViewPr>
    <p:cSldViewPr>
      <p:cViewPr>
        <p:scale>
          <a:sx n="75" d="100"/>
          <a:sy n="75" d="100"/>
        </p:scale>
        <p:origin x="-123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EF60-F91E-44C6-A060-877729E5E986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151E3-EB03-4E8B-B6B9-9047010F0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CE2F-DF6C-42E2-A53F-635072A7BF4E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11685-E1FA-43FC-BB9E-28BFAF1B9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8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11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4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DF5-4CF5-4083-A478-67D1B966DF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6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6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15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7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0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9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2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35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91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7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79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16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48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39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2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02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67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1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53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29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40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9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16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8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6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7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0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3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2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3CB6-E8A3-4055-B112-3ACF41DF73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E362-55FB-45F7-BB57-5A7818E4C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3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79E788-5633-404D-AD3E-73F3A126736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9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CFC04-5560-46D1-884B-235CDCFC29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3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howard@ffis.org" TargetMode="External"/><Relationship Id="rId7" Type="http://schemas.openxmlformats.org/officeDocument/2006/relationships/hyperlink" Target="mailto:ryder@ffi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njacobs@ffis.org" TargetMode="External"/><Relationship Id="rId5" Type="http://schemas.openxmlformats.org/officeDocument/2006/relationships/hyperlink" Target="mailto:mloeb@ffis.org" TargetMode="External"/><Relationship Id="rId4" Type="http://schemas.openxmlformats.org/officeDocument/2006/relationships/hyperlink" Target="mailto:ttomsic@ffis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Navigating the Federal Funding Maze in an Era of Uncertainty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Special Presentation for Puerto Rico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January 22, 2014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5943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States</a:t>
            </a:r>
          </a:p>
        </p:txBody>
      </p:sp>
    </p:spTree>
    <p:extLst>
      <p:ext uri="{BB962C8B-B14F-4D97-AF65-F5344CB8AC3E}">
        <p14:creationId xmlns:p14="http://schemas.microsoft.com/office/powerpoint/2010/main" val="12505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we do and how it helps you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Timely information on funding opportunities and federal activities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Puerto Rico-specific funding levels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In-depth budget and program analysis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Technical assistance</a:t>
            </a: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7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Using FFIS to Maximize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Federal Funds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Find grant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pportunities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Get a heads-up on new funding/programs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Influence legislation and regulations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Identify missed opportunities</a:t>
            </a: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Using FFIS to Manage Federal Funds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Follow federal grant reforms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Stay informed of potential program changes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Understand program requirements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Receive updates on rules and regulations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Stay on top of the federal budget process</a:t>
            </a: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FFIS Staff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77200" cy="42672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Marcia Howard – Executive Director, 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3"/>
              </a:rPr>
              <a:t>mhoward@ffis.org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Competitive grants, tax policy, budget trends,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intergov’t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finance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Trinity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Tomsic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4"/>
              </a:rPr>
              <a:t>ttomsic@ffis.org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Health and human services, grants management, federal budget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Melissa Loeb, 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5"/>
              </a:rPr>
              <a:t>mloeb@ffis.org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Agriculture, natural resources, education, labor, nutrition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Nick Jacobs, 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6"/>
              </a:rPr>
              <a:t>njacobs@ffis.org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Energy , environment,  homeland security, housing and community development, justice, transportation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Carol Ryder, 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7"/>
              </a:rPr>
              <a:t>ryder@ffis.org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Password requests, billing/subscription, general inquiries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End: Questions?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6388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t3.gstatic.com/images?q=tbn:ANd9GcTrU_sqiKZAQIMGQw6Y1px5jJHW4adpMQTBQnE2h609QVoIst6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0574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193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Capsules</vt:lpstr>
      <vt:lpstr>1_Capsules</vt:lpstr>
      <vt:lpstr>Navigating the Federal Funding Maze in an Era of Uncertainty</vt:lpstr>
      <vt:lpstr>What we do and how it helps you</vt:lpstr>
      <vt:lpstr>Using FFIS to Maximize Federal Funds</vt:lpstr>
      <vt:lpstr>Using FFIS to Manage Federal Funds</vt:lpstr>
      <vt:lpstr>FFIS Staff</vt:lpstr>
      <vt:lpstr>The End: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Budget Update:  FY 2013 Budget and the BCA</dc:title>
  <dc:creator>Steven Pennington</dc:creator>
  <cp:lastModifiedBy>FFIS</cp:lastModifiedBy>
  <cp:revision>137</cp:revision>
  <cp:lastPrinted>2012-12-18T18:37:25Z</cp:lastPrinted>
  <dcterms:created xsi:type="dcterms:W3CDTF">2012-08-07T20:28:44Z</dcterms:created>
  <dcterms:modified xsi:type="dcterms:W3CDTF">2014-01-22T20:41:24Z</dcterms:modified>
</cp:coreProperties>
</file>