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6" r:id="rId4"/>
    <p:sldId id="385" r:id="rId5"/>
    <p:sldId id="373" r:id="rId6"/>
    <p:sldId id="388" r:id="rId7"/>
    <p:sldId id="386" r:id="rId8"/>
    <p:sldId id="361" r:id="rId9"/>
    <p:sldId id="376" r:id="rId10"/>
    <p:sldId id="384" r:id="rId11"/>
    <p:sldId id="395" r:id="rId12"/>
    <p:sldId id="345" r:id="rId13"/>
    <p:sldId id="382" r:id="rId14"/>
    <p:sldId id="394" r:id="rId15"/>
    <p:sldId id="367" r:id="rId16"/>
    <p:sldId id="343" r:id="rId17"/>
    <p:sldId id="379" r:id="rId18"/>
    <p:sldId id="381" r:id="rId19"/>
    <p:sldId id="366" r:id="rId20"/>
    <p:sldId id="380" r:id="rId21"/>
    <p:sldId id="377" r:id="rId22"/>
    <p:sldId id="378" r:id="rId23"/>
    <p:sldId id="34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6723" autoAdjust="0"/>
  </p:normalViewPr>
  <p:slideViewPr>
    <p:cSldViewPr>
      <p:cViewPr>
        <p:scale>
          <a:sx n="81" d="100"/>
          <a:sy n="81" d="100"/>
        </p:scale>
        <p:origin x="-118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6205A-2E79-467F-AC27-43AEF0E653E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57C197B-4B5E-48E1-942C-E17BE027D194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  <a:ln>
          <a:solidFill>
            <a:srgbClr val="B1C1D9"/>
          </a:solidFill>
        </a:ln>
      </dgm:spPr>
      <dgm:t>
        <a:bodyPr/>
        <a:lstStyle/>
        <a:p>
          <a:r>
            <a:rPr lang="en-US" sz="2800" b="1" dirty="0" smtClean="0"/>
            <a:t>Mandatory</a:t>
          </a:r>
          <a:endParaRPr lang="en-US" sz="2800" b="1" dirty="0"/>
        </a:p>
      </dgm:t>
    </dgm:pt>
    <dgm:pt modelId="{079D2348-E72B-403D-A7F5-0E91C8496153}" type="parTrans" cxnId="{2C705375-8F56-47AB-B490-C1E9A316C299}">
      <dgm:prSet/>
      <dgm:spPr/>
      <dgm:t>
        <a:bodyPr/>
        <a:lstStyle/>
        <a:p>
          <a:endParaRPr lang="en-US"/>
        </a:p>
      </dgm:t>
    </dgm:pt>
    <dgm:pt modelId="{E3EA4A03-8873-41F2-8CB2-EF4534759416}" type="sibTrans" cxnId="{2C705375-8F56-47AB-B490-C1E9A316C299}">
      <dgm:prSet/>
      <dgm:spPr/>
      <dgm:t>
        <a:bodyPr/>
        <a:lstStyle/>
        <a:p>
          <a:endParaRPr lang="en-US"/>
        </a:p>
      </dgm:t>
    </dgm:pt>
    <dgm:pt modelId="{785E17EE-28F8-4452-8625-99C79307D97C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Capped</a:t>
          </a:r>
          <a:endParaRPr lang="en-US" sz="1800" b="1" dirty="0"/>
        </a:p>
      </dgm:t>
    </dgm:pt>
    <dgm:pt modelId="{828CA9FC-9224-4E31-81A6-A4D134EAD1D8}" type="parTrans" cxnId="{94A90C9E-E794-41BD-A598-504EFDBFA19B}">
      <dgm:prSet/>
      <dgm:spPr/>
      <dgm:t>
        <a:bodyPr/>
        <a:lstStyle/>
        <a:p>
          <a:endParaRPr lang="en-US"/>
        </a:p>
      </dgm:t>
    </dgm:pt>
    <dgm:pt modelId="{EEFFAE09-64BA-4962-9CFE-ECA6388167F3}" type="sibTrans" cxnId="{94A90C9E-E794-41BD-A598-504EFDBFA19B}">
      <dgm:prSet/>
      <dgm:spPr/>
      <dgm:t>
        <a:bodyPr/>
        <a:lstStyle/>
        <a:p>
          <a:endParaRPr lang="en-US"/>
        </a:p>
      </dgm:t>
    </dgm:pt>
    <dgm:pt modelId="{8239F39F-BF4C-47DD-9E92-66D534A60E25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Uncapped</a:t>
          </a:r>
          <a:endParaRPr lang="en-US" sz="1800" b="1" dirty="0"/>
        </a:p>
      </dgm:t>
    </dgm:pt>
    <dgm:pt modelId="{E9A17B7D-AB7D-47BB-8372-0B8DADCC4C4A}" type="parTrans" cxnId="{FB544C7E-7BEB-4369-92E0-DC92EE84AA46}">
      <dgm:prSet/>
      <dgm:spPr/>
      <dgm:t>
        <a:bodyPr/>
        <a:lstStyle/>
        <a:p>
          <a:endParaRPr lang="en-US"/>
        </a:p>
      </dgm:t>
    </dgm:pt>
    <dgm:pt modelId="{8CE58612-7764-45AB-AC4C-C86427CA2ABC}" type="sibTrans" cxnId="{FB544C7E-7BEB-4369-92E0-DC92EE84AA46}">
      <dgm:prSet/>
      <dgm:spPr/>
      <dgm:t>
        <a:bodyPr/>
        <a:lstStyle/>
        <a:p>
          <a:endParaRPr lang="en-US"/>
        </a:p>
      </dgm:t>
    </dgm:pt>
    <dgm:pt modelId="{7427ADB4-4CAB-4B54-84AA-81DE927059C9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Discretionary</a:t>
          </a:r>
          <a:endParaRPr lang="en-US" sz="2800" b="1" dirty="0"/>
        </a:p>
      </dgm:t>
    </dgm:pt>
    <dgm:pt modelId="{74E513F0-56C5-4D41-9E57-847B467C859E}" type="parTrans" cxnId="{72096089-57B9-4E61-95C1-191F8F3EA427}">
      <dgm:prSet/>
      <dgm:spPr/>
      <dgm:t>
        <a:bodyPr/>
        <a:lstStyle/>
        <a:p>
          <a:endParaRPr lang="en-US"/>
        </a:p>
      </dgm:t>
    </dgm:pt>
    <dgm:pt modelId="{10556092-2344-41DD-A9CD-14596D6DBACF}" type="sibTrans" cxnId="{72096089-57B9-4E61-95C1-191F8F3EA427}">
      <dgm:prSet/>
      <dgm:spPr/>
      <dgm:t>
        <a:bodyPr/>
        <a:lstStyle/>
        <a:p>
          <a:endParaRPr lang="en-US"/>
        </a:p>
      </dgm:t>
    </dgm:pt>
    <dgm:pt modelId="{5AE89838-6A02-4CAA-A6DF-B2F1A0814759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Block Grant</a:t>
          </a:r>
          <a:endParaRPr lang="en-US" sz="1800" b="1" dirty="0"/>
        </a:p>
      </dgm:t>
    </dgm:pt>
    <dgm:pt modelId="{428EB46B-AE75-448A-BB8F-999B33F0FA00}" type="parTrans" cxnId="{E7EB8AEE-BE8B-495C-A5E0-FDF8D16137B4}">
      <dgm:prSet/>
      <dgm:spPr/>
      <dgm:t>
        <a:bodyPr/>
        <a:lstStyle/>
        <a:p>
          <a:endParaRPr lang="en-US"/>
        </a:p>
      </dgm:t>
    </dgm:pt>
    <dgm:pt modelId="{0861A777-94FE-46C5-9303-FF34B3A3AF00}" type="sibTrans" cxnId="{E7EB8AEE-BE8B-495C-A5E0-FDF8D16137B4}">
      <dgm:prSet/>
      <dgm:spPr/>
      <dgm:t>
        <a:bodyPr/>
        <a:lstStyle/>
        <a:p>
          <a:endParaRPr lang="en-US"/>
        </a:p>
      </dgm:t>
    </dgm:pt>
    <dgm:pt modelId="{B1A8935B-D74F-4387-ACD2-52A58B331BA1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Categorical Grant</a:t>
          </a:r>
          <a:endParaRPr lang="en-US" sz="1800" b="1" dirty="0"/>
        </a:p>
      </dgm:t>
    </dgm:pt>
    <dgm:pt modelId="{829695CE-D512-401E-999B-5FCB63B5540A}" type="parTrans" cxnId="{B702728D-BD60-4877-85D7-088CF148EAB1}">
      <dgm:prSet/>
      <dgm:spPr/>
      <dgm:t>
        <a:bodyPr/>
        <a:lstStyle/>
        <a:p>
          <a:endParaRPr lang="en-US"/>
        </a:p>
      </dgm:t>
    </dgm:pt>
    <dgm:pt modelId="{4F561152-D928-42F7-86FA-0CC4819DF250}" type="sibTrans" cxnId="{B702728D-BD60-4877-85D7-088CF148EAB1}">
      <dgm:prSet/>
      <dgm:spPr/>
      <dgm:t>
        <a:bodyPr/>
        <a:lstStyle/>
        <a:p>
          <a:endParaRPr lang="en-US"/>
        </a:p>
      </dgm:t>
    </dgm:pt>
    <dgm:pt modelId="{CB618413-C98E-46FC-A87C-0F230C388E2D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/>
            <a:t>Formula Grant</a:t>
          </a:r>
          <a:endParaRPr lang="en-US" sz="1200" b="1" dirty="0"/>
        </a:p>
      </dgm:t>
    </dgm:pt>
    <dgm:pt modelId="{83F3410A-C358-43F4-921B-611ABB3C9B52}" type="parTrans" cxnId="{EE2CAF86-E98B-44D4-A9AA-83D3E74F9BA5}">
      <dgm:prSet/>
      <dgm:spPr/>
      <dgm:t>
        <a:bodyPr/>
        <a:lstStyle/>
        <a:p>
          <a:endParaRPr lang="en-US"/>
        </a:p>
      </dgm:t>
    </dgm:pt>
    <dgm:pt modelId="{CB9018BE-AD24-4D55-BB1D-7CB5D8A78845}" type="sibTrans" cxnId="{EE2CAF86-E98B-44D4-A9AA-83D3E74F9BA5}">
      <dgm:prSet/>
      <dgm:spPr/>
      <dgm:t>
        <a:bodyPr/>
        <a:lstStyle/>
        <a:p>
          <a:endParaRPr lang="en-US"/>
        </a:p>
      </dgm:t>
    </dgm:pt>
    <dgm:pt modelId="{0E8CB726-D866-4567-9DD2-DC8B44B9B29B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100" b="1" dirty="0" smtClean="0"/>
            <a:t>Formula Grant</a:t>
          </a:r>
          <a:endParaRPr lang="en-US" sz="1100" b="1" dirty="0"/>
        </a:p>
      </dgm:t>
    </dgm:pt>
    <dgm:pt modelId="{B97370AE-8C2B-4CCE-BD2C-6485052C5895}" type="parTrans" cxnId="{1DE490A6-0ACC-40C3-A57F-C9CF81F1B1AB}">
      <dgm:prSet/>
      <dgm:spPr/>
      <dgm:t>
        <a:bodyPr/>
        <a:lstStyle/>
        <a:p>
          <a:endParaRPr lang="en-US"/>
        </a:p>
      </dgm:t>
    </dgm:pt>
    <dgm:pt modelId="{93934446-C0F4-41B6-B2A1-A9D8C3C28E5A}" type="sibTrans" cxnId="{1DE490A6-0ACC-40C3-A57F-C9CF81F1B1AB}">
      <dgm:prSet/>
      <dgm:spPr/>
      <dgm:t>
        <a:bodyPr/>
        <a:lstStyle/>
        <a:p>
          <a:endParaRPr lang="en-US"/>
        </a:p>
      </dgm:t>
    </dgm:pt>
    <dgm:pt modelId="{965E27B5-DCD5-4630-9FAE-43BD71A3525D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100" b="1" dirty="0" smtClean="0"/>
            <a:t>Project Grant</a:t>
          </a:r>
          <a:endParaRPr lang="en-US" sz="1100" b="1" dirty="0"/>
        </a:p>
      </dgm:t>
    </dgm:pt>
    <dgm:pt modelId="{1909A143-C3E2-4A1C-B9E4-7A821E727DCF}" type="parTrans" cxnId="{699B2C23-32E9-41AD-ABA4-FC49021D55FC}">
      <dgm:prSet/>
      <dgm:spPr/>
      <dgm:t>
        <a:bodyPr/>
        <a:lstStyle/>
        <a:p>
          <a:endParaRPr lang="en-US"/>
        </a:p>
      </dgm:t>
    </dgm:pt>
    <dgm:pt modelId="{300B048D-3683-425F-AB16-8C9C660AF2AE}" type="sibTrans" cxnId="{699B2C23-32E9-41AD-ABA4-FC49021D55FC}">
      <dgm:prSet/>
      <dgm:spPr/>
      <dgm:t>
        <a:bodyPr/>
        <a:lstStyle/>
        <a:p>
          <a:endParaRPr lang="en-US"/>
        </a:p>
      </dgm:t>
    </dgm:pt>
    <dgm:pt modelId="{1FA6C5FA-DB72-47C1-AB31-5EB236F25EB2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/>
            <a:t>Direct Appropriation</a:t>
          </a:r>
          <a:endParaRPr lang="en-US" sz="1200" b="1" dirty="0"/>
        </a:p>
      </dgm:t>
    </dgm:pt>
    <dgm:pt modelId="{49B6A45E-D24B-4DA7-85C7-01DD854B2F24}" type="parTrans" cxnId="{B128B90C-283A-4208-B644-3A3D39B87438}">
      <dgm:prSet/>
      <dgm:spPr/>
      <dgm:t>
        <a:bodyPr/>
        <a:lstStyle/>
        <a:p>
          <a:endParaRPr lang="en-US"/>
        </a:p>
      </dgm:t>
    </dgm:pt>
    <dgm:pt modelId="{77B6B7F7-459C-4983-BE01-BEB6D2D8A508}" type="sibTrans" cxnId="{B128B90C-283A-4208-B644-3A3D39B87438}">
      <dgm:prSet/>
      <dgm:spPr/>
      <dgm:t>
        <a:bodyPr/>
        <a:lstStyle/>
        <a:p>
          <a:endParaRPr lang="en-US"/>
        </a:p>
      </dgm:t>
    </dgm:pt>
    <dgm:pt modelId="{15617192-BC4E-45E4-99C6-4B9BD9B06A06}">
      <dgm:prSet phldrT="[Text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/>
            <a:t>Annual Appropriation</a:t>
          </a:r>
          <a:endParaRPr lang="en-US" sz="1200" b="1" dirty="0"/>
        </a:p>
      </dgm:t>
    </dgm:pt>
    <dgm:pt modelId="{61C4EA15-9767-41F3-BFDB-17AAFB9CDDDA}" type="parTrans" cxnId="{45B59C66-AD40-4C2D-88CD-443668C1BEB6}">
      <dgm:prSet/>
      <dgm:spPr/>
      <dgm:t>
        <a:bodyPr/>
        <a:lstStyle/>
        <a:p>
          <a:endParaRPr lang="en-US"/>
        </a:p>
      </dgm:t>
    </dgm:pt>
    <dgm:pt modelId="{F6C5A2C3-429F-450F-A032-276218A53EDF}" type="sibTrans" cxnId="{45B59C66-AD40-4C2D-88CD-443668C1BEB6}">
      <dgm:prSet/>
      <dgm:spPr/>
      <dgm:t>
        <a:bodyPr/>
        <a:lstStyle/>
        <a:p>
          <a:endParaRPr lang="en-US"/>
        </a:p>
      </dgm:t>
    </dgm:pt>
    <dgm:pt modelId="{6AC16C7B-D0FE-4742-8F08-2983A51340F3}" type="pres">
      <dgm:prSet presAssocID="{AEB6205A-2E79-467F-AC27-43AEF0E653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111D4F-1AE2-45FC-A983-1AEA59DBECC3}" type="pres">
      <dgm:prSet presAssocID="{057C197B-4B5E-48E1-942C-E17BE027D194}" presName="hierRoot1" presStyleCnt="0"/>
      <dgm:spPr/>
      <dgm:t>
        <a:bodyPr/>
        <a:lstStyle/>
        <a:p>
          <a:endParaRPr lang="en-US"/>
        </a:p>
      </dgm:t>
    </dgm:pt>
    <dgm:pt modelId="{0CEFF917-F120-4260-A8FE-2983ADB11326}" type="pres">
      <dgm:prSet presAssocID="{057C197B-4B5E-48E1-942C-E17BE027D194}" presName="composite" presStyleCnt="0"/>
      <dgm:spPr/>
      <dgm:t>
        <a:bodyPr/>
        <a:lstStyle/>
        <a:p>
          <a:endParaRPr lang="en-US"/>
        </a:p>
      </dgm:t>
    </dgm:pt>
    <dgm:pt modelId="{AC268E77-96CB-4761-968C-CF863C6C5F6D}" type="pres">
      <dgm:prSet presAssocID="{057C197B-4B5E-48E1-942C-E17BE027D194}" presName="background" presStyleLbl="node0" presStyleIdx="0" presStyleCnt="2"/>
      <dgm:spPr/>
      <dgm:t>
        <a:bodyPr/>
        <a:lstStyle/>
        <a:p>
          <a:endParaRPr lang="en-US"/>
        </a:p>
      </dgm:t>
    </dgm:pt>
    <dgm:pt modelId="{4BF48F77-82D2-487C-B95A-A3150A90A193}" type="pres">
      <dgm:prSet presAssocID="{057C197B-4B5E-48E1-942C-E17BE027D194}" presName="text" presStyleLbl="fgAcc0" presStyleIdx="0" presStyleCnt="2" custScaleX="405292" custScaleY="268902" custLinFactY="-23369" custLinFactNeighborX="-1581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A9564-3592-47FC-8311-92EEB717C640}" type="pres">
      <dgm:prSet presAssocID="{057C197B-4B5E-48E1-942C-E17BE027D194}" presName="hierChild2" presStyleCnt="0"/>
      <dgm:spPr/>
      <dgm:t>
        <a:bodyPr/>
        <a:lstStyle/>
        <a:p>
          <a:endParaRPr lang="en-US"/>
        </a:p>
      </dgm:t>
    </dgm:pt>
    <dgm:pt modelId="{2B8D69FC-57D0-48FE-9B4C-DF074EA38F19}" type="pres">
      <dgm:prSet presAssocID="{828CA9FC-9224-4E31-81A6-A4D134EAD1D8}" presName="Name10" presStyleLbl="parChTrans1D2" presStyleIdx="0" presStyleCnt="4"/>
      <dgm:spPr/>
      <dgm:t>
        <a:bodyPr/>
        <a:lstStyle/>
        <a:p>
          <a:endParaRPr lang="en-US"/>
        </a:p>
      </dgm:t>
    </dgm:pt>
    <dgm:pt modelId="{DC9098BD-6B33-4C39-81D6-0E6DC4A6D846}" type="pres">
      <dgm:prSet presAssocID="{785E17EE-28F8-4452-8625-99C79307D97C}" presName="hierRoot2" presStyleCnt="0"/>
      <dgm:spPr/>
      <dgm:t>
        <a:bodyPr/>
        <a:lstStyle/>
        <a:p>
          <a:endParaRPr lang="en-US"/>
        </a:p>
      </dgm:t>
    </dgm:pt>
    <dgm:pt modelId="{AF9B6319-E4AA-4A87-8A5E-584D2D89EC30}" type="pres">
      <dgm:prSet presAssocID="{785E17EE-28F8-4452-8625-99C79307D97C}" presName="composite2" presStyleCnt="0"/>
      <dgm:spPr/>
      <dgm:t>
        <a:bodyPr/>
        <a:lstStyle/>
        <a:p>
          <a:endParaRPr lang="en-US"/>
        </a:p>
      </dgm:t>
    </dgm:pt>
    <dgm:pt modelId="{AF349C79-C422-47CB-B2BF-2F159583E89E}" type="pres">
      <dgm:prSet presAssocID="{785E17EE-28F8-4452-8625-99C79307D97C}" presName="background2" presStyleLbl="node2" presStyleIdx="0" presStyleCnt="4"/>
      <dgm:spPr/>
      <dgm:t>
        <a:bodyPr/>
        <a:lstStyle/>
        <a:p>
          <a:endParaRPr lang="en-US"/>
        </a:p>
      </dgm:t>
    </dgm:pt>
    <dgm:pt modelId="{91116934-D512-4366-B1BF-684EB9497309}" type="pres">
      <dgm:prSet presAssocID="{785E17EE-28F8-4452-8625-99C79307D97C}" presName="text2" presStyleLbl="fgAcc2" presStyleIdx="0" presStyleCnt="4" custScaleX="292676" custScaleY="208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E4E9FF-23C5-42A0-A2AE-A50734254611}" type="pres">
      <dgm:prSet presAssocID="{785E17EE-28F8-4452-8625-99C79307D97C}" presName="hierChild3" presStyleCnt="0"/>
      <dgm:spPr/>
      <dgm:t>
        <a:bodyPr/>
        <a:lstStyle/>
        <a:p>
          <a:endParaRPr lang="en-US"/>
        </a:p>
      </dgm:t>
    </dgm:pt>
    <dgm:pt modelId="{BBED9386-09E4-4AD2-AA69-FE20370AAB0F}" type="pres">
      <dgm:prSet presAssocID="{E9A17B7D-AB7D-47BB-8372-0B8DADCC4C4A}" presName="Name10" presStyleLbl="parChTrans1D2" presStyleIdx="1" presStyleCnt="4"/>
      <dgm:spPr/>
      <dgm:t>
        <a:bodyPr/>
        <a:lstStyle/>
        <a:p>
          <a:endParaRPr lang="en-US"/>
        </a:p>
      </dgm:t>
    </dgm:pt>
    <dgm:pt modelId="{58159A41-86C7-4911-A82C-000962F83BCC}" type="pres">
      <dgm:prSet presAssocID="{8239F39F-BF4C-47DD-9E92-66D534A60E25}" presName="hierRoot2" presStyleCnt="0"/>
      <dgm:spPr/>
      <dgm:t>
        <a:bodyPr/>
        <a:lstStyle/>
        <a:p>
          <a:endParaRPr lang="en-US"/>
        </a:p>
      </dgm:t>
    </dgm:pt>
    <dgm:pt modelId="{1E9BFDDE-8F72-491F-BBFA-C577F269554A}" type="pres">
      <dgm:prSet presAssocID="{8239F39F-BF4C-47DD-9E92-66D534A60E25}" presName="composite2" presStyleCnt="0"/>
      <dgm:spPr/>
      <dgm:t>
        <a:bodyPr/>
        <a:lstStyle/>
        <a:p>
          <a:endParaRPr lang="en-US"/>
        </a:p>
      </dgm:t>
    </dgm:pt>
    <dgm:pt modelId="{D3F72293-CC3F-4D74-9A1D-9FCF06027D0D}" type="pres">
      <dgm:prSet presAssocID="{8239F39F-BF4C-47DD-9E92-66D534A60E25}" presName="background2" presStyleLbl="node2" presStyleIdx="1" presStyleCnt="4"/>
      <dgm:spPr/>
      <dgm:t>
        <a:bodyPr/>
        <a:lstStyle/>
        <a:p>
          <a:endParaRPr lang="en-US"/>
        </a:p>
      </dgm:t>
    </dgm:pt>
    <dgm:pt modelId="{BBF66B14-6FAC-418B-86C2-6443F050C1E3}" type="pres">
      <dgm:prSet presAssocID="{8239F39F-BF4C-47DD-9E92-66D534A60E25}" presName="text2" presStyleLbl="fgAcc2" presStyleIdx="1" presStyleCnt="4" custScaleX="318349" custScaleY="208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6C8389-F1CA-47AE-B745-09F27E79289A}" type="pres">
      <dgm:prSet presAssocID="{8239F39F-BF4C-47DD-9E92-66D534A60E25}" presName="hierChild3" presStyleCnt="0"/>
      <dgm:spPr/>
      <dgm:t>
        <a:bodyPr/>
        <a:lstStyle/>
        <a:p>
          <a:endParaRPr lang="en-US"/>
        </a:p>
      </dgm:t>
    </dgm:pt>
    <dgm:pt modelId="{8E632516-6B08-4D4E-BB36-9BB60A7164EB}" type="pres">
      <dgm:prSet presAssocID="{49B6A45E-D24B-4DA7-85C7-01DD854B2F24}" presName="Name17" presStyleLbl="parChTrans1D3" presStyleIdx="0" presStyleCnt="5"/>
      <dgm:spPr/>
      <dgm:t>
        <a:bodyPr/>
        <a:lstStyle/>
        <a:p>
          <a:endParaRPr lang="en-US"/>
        </a:p>
      </dgm:t>
    </dgm:pt>
    <dgm:pt modelId="{4FC0DB0D-2F84-48D2-B587-1FF427A34013}" type="pres">
      <dgm:prSet presAssocID="{1FA6C5FA-DB72-47C1-AB31-5EB236F25EB2}" presName="hierRoot3" presStyleCnt="0"/>
      <dgm:spPr/>
      <dgm:t>
        <a:bodyPr/>
        <a:lstStyle/>
        <a:p>
          <a:endParaRPr lang="en-US"/>
        </a:p>
      </dgm:t>
    </dgm:pt>
    <dgm:pt modelId="{923DC5A8-B4DA-4F58-95C9-78AD24EF4C95}" type="pres">
      <dgm:prSet presAssocID="{1FA6C5FA-DB72-47C1-AB31-5EB236F25EB2}" presName="composite3" presStyleCnt="0"/>
      <dgm:spPr/>
      <dgm:t>
        <a:bodyPr/>
        <a:lstStyle/>
        <a:p>
          <a:endParaRPr lang="en-US"/>
        </a:p>
      </dgm:t>
    </dgm:pt>
    <dgm:pt modelId="{DAB37849-BDBB-4252-BBF4-E3FB2AA75D33}" type="pres">
      <dgm:prSet presAssocID="{1FA6C5FA-DB72-47C1-AB31-5EB236F25EB2}" presName="background3" presStyleLbl="node3" presStyleIdx="0" presStyleCnt="5"/>
      <dgm:spPr/>
      <dgm:t>
        <a:bodyPr/>
        <a:lstStyle/>
        <a:p>
          <a:endParaRPr lang="en-US"/>
        </a:p>
      </dgm:t>
    </dgm:pt>
    <dgm:pt modelId="{40962621-0E3C-49C0-BE36-1DD701C6B4CE}" type="pres">
      <dgm:prSet presAssocID="{1FA6C5FA-DB72-47C1-AB31-5EB236F25EB2}" presName="text3" presStyleLbl="fgAcc3" presStyleIdx="0" presStyleCnt="5" custScaleX="221816" custScaleY="351359" custLinFactX="-72930" custLinFactNeighborX="-100000" custLinFactNeighborY="78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DA962F-789A-4638-A748-DE548D8177FE}" type="pres">
      <dgm:prSet presAssocID="{1FA6C5FA-DB72-47C1-AB31-5EB236F25EB2}" presName="hierChild4" presStyleCnt="0"/>
      <dgm:spPr/>
      <dgm:t>
        <a:bodyPr/>
        <a:lstStyle/>
        <a:p>
          <a:endParaRPr lang="en-US"/>
        </a:p>
      </dgm:t>
    </dgm:pt>
    <dgm:pt modelId="{95199460-268B-428D-98F4-E28274C23F8D}" type="pres">
      <dgm:prSet presAssocID="{61C4EA15-9767-41F3-BFDB-17AAFB9CDDDA}" presName="Name17" presStyleLbl="parChTrans1D3" presStyleIdx="1" presStyleCnt="5"/>
      <dgm:spPr/>
      <dgm:t>
        <a:bodyPr/>
        <a:lstStyle/>
        <a:p>
          <a:endParaRPr lang="en-US"/>
        </a:p>
      </dgm:t>
    </dgm:pt>
    <dgm:pt modelId="{5BBC3A1D-9D08-470B-996A-728FFE40953E}" type="pres">
      <dgm:prSet presAssocID="{15617192-BC4E-45E4-99C6-4B9BD9B06A06}" presName="hierRoot3" presStyleCnt="0"/>
      <dgm:spPr/>
      <dgm:t>
        <a:bodyPr/>
        <a:lstStyle/>
        <a:p>
          <a:endParaRPr lang="en-US"/>
        </a:p>
      </dgm:t>
    </dgm:pt>
    <dgm:pt modelId="{7911DAFC-39B9-4CAF-BE74-584EB1F58FA4}" type="pres">
      <dgm:prSet presAssocID="{15617192-BC4E-45E4-99C6-4B9BD9B06A06}" presName="composite3" presStyleCnt="0"/>
      <dgm:spPr/>
      <dgm:t>
        <a:bodyPr/>
        <a:lstStyle/>
        <a:p>
          <a:endParaRPr lang="en-US"/>
        </a:p>
      </dgm:t>
    </dgm:pt>
    <dgm:pt modelId="{F99B48E8-5A55-44B5-B346-67D451EBE4A5}" type="pres">
      <dgm:prSet presAssocID="{15617192-BC4E-45E4-99C6-4B9BD9B06A06}" presName="background3" presStyleLbl="node3" presStyleIdx="1" presStyleCnt="5"/>
      <dgm:spPr/>
      <dgm:t>
        <a:bodyPr/>
        <a:lstStyle/>
        <a:p>
          <a:endParaRPr lang="en-US"/>
        </a:p>
      </dgm:t>
    </dgm:pt>
    <dgm:pt modelId="{F257E852-CF19-4BDC-94F6-5315A42B3AB1}" type="pres">
      <dgm:prSet presAssocID="{15617192-BC4E-45E4-99C6-4B9BD9B06A06}" presName="text3" presStyleLbl="fgAcc3" presStyleIdx="1" presStyleCnt="5" custScaleX="247791" custScaleY="329381" custLinFactNeighborX="-89488" custLinFactNeighborY="866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77A699-AB7F-46DA-9C13-3BB62AFA610F}" type="pres">
      <dgm:prSet presAssocID="{15617192-BC4E-45E4-99C6-4B9BD9B06A06}" presName="hierChild4" presStyleCnt="0"/>
      <dgm:spPr/>
      <dgm:t>
        <a:bodyPr/>
        <a:lstStyle/>
        <a:p>
          <a:endParaRPr lang="en-US"/>
        </a:p>
      </dgm:t>
    </dgm:pt>
    <dgm:pt modelId="{AA35C893-08F5-4C9F-9A12-804AB5119523}" type="pres">
      <dgm:prSet presAssocID="{7427ADB4-4CAB-4B54-84AA-81DE927059C9}" presName="hierRoot1" presStyleCnt="0"/>
      <dgm:spPr/>
      <dgm:t>
        <a:bodyPr/>
        <a:lstStyle/>
        <a:p>
          <a:endParaRPr lang="en-US"/>
        </a:p>
      </dgm:t>
    </dgm:pt>
    <dgm:pt modelId="{0CBBCF9B-4AEB-425B-9786-F299DC20E931}" type="pres">
      <dgm:prSet presAssocID="{7427ADB4-4CAB-4B54-84AA-81DE927059C9}" presName="composite" presStyleCnt="0"/>
      <dgm:spPr/>
      <dgm:t>
        <a:bodyPr/>
        <a:lstStyle/>
        <a:p>
          <a:endParaRPr lang="en-US"/>
        </a:p>
      </dgm:t>
    </dgm:pt>
    <dgm:pt modelId="{8338FFC7-04C4-46B2-BB25-D34888D790B8}" type="pres">
      <dgm:prSet presAssocID="{7427ADB4-4CAB-4B54-84AA-81DE927059C9}" presName="background" presStyleLbl="node0" presStyleIdx="1" presStyleCnt="2"/>
      <dgm:spPr/>
      <dgm:t>
        <a:bodyPr/>
        <a:lstStyle/>
        <a:p>
          <a:endParaRPr lang="en-US"/>
        </a:p>
      </dgm:t>
    </dgm:pt>
    <dgm:pt modelId="{58C4CAE6-9F12-46FA-8F31-96E6689A336C}" type="pres">
      <dgm:prSet presAssocID="{7427ADB4-4CAB-4B54-84AA-81DE927059C9}" presName="text" presStyleLbl="fgAcc0" presStyleIdx="1" presStyleCnt="2" custScaleX="468746" custScaleY="266454" custLinFactY="-23369" custLinFactNeighborX="-2415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2FFB0-0934-4D09-BB23-BBC0DAE9DB79}" type="pres">
      <dgm:prSet presAssocID="{7427ADB4-4CAB-4B54-84AA-81DE927059C9}" presName="hierChild2" presStyleCnt="0"/>
      <dgm:spPr/>
      <dgm:t>
        <a:bodyPr/>
        <a:lstStyle/>
        <a:p>
          <a:endParaRPr lang="en-US"/>
        </a:p>
      </dgm:t>
    </dgm:pt>
    <dgm:pt modelId="{02D2F233-A550-4400-9A77-2BAD7C586763}" type="pres">
      <dgm:prSet presAssocID="{428EB46B-AE75-448A-BB8F-999B33F0FA00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EABBCF9-06FC-4DFC-88B9-6595BBDFD4BC}" type="pres">
      <dgm:prSet presAssocID="{5AE89838-6A02-4CAA-A6DF-B2F1A0814759}" presName="hierRoot2" presStyleCnt="0"/>
      <dgm:spPr/>
      <dgm:t>
        <a:bodyPr/>
        <a:lstStyle/>
        <a:p>
          <a:endParaRPr lang="en-US"/>
        </a:p>
      </dgm:t>
    </dgm:pt>
    <dgm:pt modelId="{F6036B14-4CA3-4AD4-8BF2-E7AD9EC58804}" type="pres">
      <dgm:prSet presAssocID="{5AE89838-6A02-4CAA-A6DF-B2F1A0814759}" presName="composite2" presStyleCnt="0"/>
      <dgm:spPr/>
      <dgm:t>
        <a:bodyPr/>
        <a:lstStyle/>
        <a:p>
          <a:endParaRPr lang="en-US"/>
        </a:p>
      </dgm:t>
    </dgm:pt>
    <dgm:pt modelId="{8B4AD996-EA55-4B16-A678-FB1DA5F002E5}" type="pres">
      <dgm:prSet presAssocID="{5AE89838-6A02-4CAA-A6DF-B2F1A0814759}" presName="background2" presStyleLbl="node2" presStyleIdx="2" presStyleCnt="4"/>
      <dgm:spPr/>
      <dgm:t>
        <a:bodyPr/>
        <a:lstStyle/>
        <a:p>
          <a:endParaRPr lang="en-US"/>
        </a:p>
      </dgm:t>
    </dgm:pt>
    <dgm:pt modelId="{97FD3FAF-7512-4F1C-AFD5-5ABF360853B9}" type="pres">
      <dgm:prSet presAssocID="{5AE89838-6A02-4CAA-A6DF-B2F1A0814759}" presName="text2" presStyleLbl="fgAcc2" presStyleIdx="2" presStyleCnt="4" custScaleX="259229" custScaleY="223672" custLinFactNeighborX="31444" custLinFactNeighborY="-15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15838B-CA2B-4C56-BD1A-6D96AB6746C1}" type="pres">
      <dgm:prSet presAssocID="{5AE89838-6A02-4CAA-A6DF-B2F1A0814759}" presName="hierChild3" presStyleCnt="0"/>
      <dgm:spPr/>
      <dgm:t>
        <a:bodyPr/>
        <a:lstStyle/>
        <a:p>
          <a:endParaRPr lang="en-US"/>
        </a:p>
      </dgm:t>
    </dgm:pt>
    <dgm:pt modelId="{F370B6B3-8952-411F-BD50-7820AF301830}" type="pres">
      <dgm:prSet presAssocID="{83F3410A-C358-43F4-921B-611ABB3C9B52}" presName="Name17" presStyleLbl="parChTrans1D3" presStyleIdx="2" presStyleCnt="5"/>
      <dgm:spPr/>
      <dgm:t>
        <a:bodyPr/>
        <a:lstStyle/>
        <a:p>
          <a:endParaRPr lang="en-US"/>
        </a:p>
      </dgm:t>
    </dgm:pt>
    <dgm:pt modelId="{7913205D-9A74-4BAF-9E40-BE5FF5641A62}" type="pres">
      <dgm:prSet presAssocID="{CB618413-C98E-46FC-A87C-0F230C388E2D}" presName="hierRoot3" presStyleCnt="0"/>
      <dgm:spPr/>
      <dgm:t>
        <a:bodyPr/>
        <a:lstStyle/>
        <a:p>
          <a:endParaRPr lang="en-US"/>
        </a:p>
      </dgm:t>
    </dgm:pt>
    <dgm:pt modelId="{0B72CC2A-4E7B-4E46-A849-73C70BA4E46C}" type="pres">
      <dgm:prSet presAssocID="{CB618413-C98E-46FC-A87C-0F230C388E2D}" presName="composite3" presStyleCnt="0"/>
      <dgm:spPr/>
      <dgm:t>
        <a:bodyPr/>
        <a:lstStyle/>
        <a:p>
          <a:endParaRPr lang="en-US"/>
        </a:p>
      </dgm:t>
    </dgm:pt>
    <dgm:pt modelId="{A8C40FEC-7145-468D-A6F4-6C519519C035}" type="pres">
      <dgm:prSet presAssocID="{CB618413-C98E-46FC-A87C-0F230C388E2D}" presName="background3" presStyleLbl="node3" presStyleIdx="2" presStyleCnt="5"/>
      <dgm:spPr/>
      <dgm:t>
        <a:bodyPr/>
        <a:lstStyle/>
        <a:p>
          <a:endParaRPr lang="en-US"/>
        </a:p>
      </dgm:t>
    </dgm:pt>
    <dgm:pt modelId="{6CB47E9A-BEFD-4156-BBBC-007CAF8BFA17}" type="pres">
      <dgm:prSet presAssocID="{CB618413-C98E-46FC-A87C-0F230C388E2D}" presName="text3" presStyleLbl="fgAcc3" presStyleIdx="2" presStyleCnt="5" custScaleX="181615" custScaleY="229000" custLinFactY="37906" custLinFactNeighborX="3705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32800C-DFB4-4F6F-8E50-7CF102662972}" type="pres">
      <dgm:prSet presAssocID="{CB618413-C98E-46FC-A87C-0F230C388E2D}" presName="hierChild4" presStyleCnt="0"/>
      <dgm:spPr/>
      <dgm:t>
        <a:bodyPr/>
        <a:lstStyle/>
        <a:p>
          <a:endParaRPr lang="en-US"/>
        </a:p>
      </dgm:t>
    </dgm:pt>
    <dgm:pt modelId="{9445D7C9-10DF-49BD-9F04-83916C23A7D7}" type="pres">
      <dgm:prSet presAssocID="{829695CE-D512-401E-999B-5FCB63B5540A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128B7D8-E1D0-431B-99AA-C5EC413C22BD}" type="pres">
      <dgm:prSet presAssocID="{B1A8935B-D74F-4387-ACD2-52A58B331BA1}" presName="hierRoot2" presStyleCnt="0"/>
      <dgm:spPr/>
      <dgm:t>
        <a:bodyPr/>
        <a:lstStyle/>
        <a:p>
          <a:endParaRPr lang="en-US"/>
        </a:p>
      </dgm:t>
    </dgm:pt>
    <dgm:pt modelId="{67CE4588-F148-4915-A5D5-480853AB2C2E}" type="pres">
      <dgm:prSet presAssocID="{B1A8935B-D74F-4387-ACD2-52A58B331BA1}" presName="composite2" presStyleCnt="0"/>
      <dgm:spPr/>
      <dgm:t>
        <a:bodyPr/>
        <a:lstStyle/>
        <a:p>
          <a:endParaRPr lang="en-US"/>
        </a:p>
      </dgm:t>
    </dgm:pt>
    <dgm:pt modelId="{69937A95-404C-4E54-B669-4C8DE556FD3B}" type="pres">
      <dgm:prSet presAssocID="{B1A8935B-D74F-4387-ACD2-52A58B331BA1}" presName="background2" presStyleLbl="node2" presStyleIdx="3" presStyleCnt="4"/>
      <dgm:spPr/>
      <dgm:t>
        <a:bodyPr/>
        <a:lstStyle/>
        <a:p>
          <a:endParaRPr lang="en-US"/>
        </a:p>
      </dgm:t>
    </dgm:pt>
    <dgm:pt modelId="{AFCDC895-C8D3-4F80-943C-A7E104E819B1}" type="pres">
      <dgm:prSet presAssocID="{B1A8935B-D74F-4387-ACD2-52A58B331BA1}" presName="text2" presStyleLbl="fgAcc2" presStyleIdx="3" presStyleCnt="4" custScaleX="313197" custScaleY="192745" custLinFactNeighborX="18912" custLinFactNeighborY="-15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D1EFE-FD39-4A45-BC10-FFC5E0D2F7DD}" type="pres">
      <dgm:prSet presAssocID="{B1A8935B-D74F-4387-ACD2-52A58B331BA1}" presName="hierChild3" presStyleCnt="0"/>
      <dgm:spPr/>
      <dgm:t>
        <a:bodyPr/>
        <a:lstStyle/>
        <a:p>
          <a:endParaRPr lang="en-US"/>
        </a:p>
      </dgm:t>
    </dgm:pt>
    <dgm:pt modelId="{A6423910-C03C-4579-9A14-0CE4A9CEB0F2}" type="pres">
      <dgm:prSet presAssocID="{B97370AE-8C2B-4CCE-BD2C-6485052C589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78909D02-0C74-4DCD-8F9A-EC845B9FC124}" type="pres">
      <dgm:prSet presAssocID="{0E8CB726-D866-4567-9DD2-DC8B44B9B29B}" presName="hierRoot3" presStyleCnt="0"/>
      <dgm:spPr/>
      <dgm:t>
        <a:bodyPr/>
        <a:lstStyle/>
        <a:p>
          <a:endParaRPr lang="en-US"/>
        </a:p>
      </dgm:t>
    </dgm:pt>
    <dgm:pt modelId="{F3D699E1-264A-4583-99DB-A9B9F7BEED08}" type="pres">
      <dgm:prSet presAssocID="{0E8CB726-D866-4567-9DD2-DC8B44B9B29B}" presName="composite3" presStyleCnt="0"/>
      <dgm:spPr/>
      <dgm:t>
        <a:bodyPr/>
        <a:lstStyle/>
        <a:p>
          <a:endParaRPr lang="en-US"/>
        </a:p>
      </dgm:t>
    </dgm:pt>
    <dgm:pt modelId="{0BE4DD93-6D17-4877-8E14-5CAB1F9564C5}" type="pres">
      <dgm:prSet presAssocID="{0E8CB726-D866-4567-9DD2-DC8B44B9B29B}" presName="background3" presStyleLbl="node3" presStyleIdx="3" presStyleCnt="5"/>
      <dgm:spPr/>
      <dgm:t>
        <a:bodyPr/>
        <a:lstStyle/>
        <a:p>
          <a:endParaRPr lang="en-US"/>
        </a:p>
      </dgm:t>
    </dgm:pt>
    <dgm:pt modelId="{F3B706D6-860E-47D6-9A4E-2C41DFF7E147}" type="pres">
      <dgm:prSet presAssocID="{0E8CB726-D866-4567-9DD2-DC8B44B9B29B}" presName="text3" presStyleLbl="fgAcc3" presStyleIdx="3" presStyleCnt="5" custScaleX="181615" custScaleY="229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71F78F-492A-4AE8-B565-87EC800AD71A}" type="pres">
      <dgm:prSet presAssocID="{0E8CB726-D866-4567-9DD2-DC8B44B9B29B}" presName="hierChild4" presStyleCnt="0"/>
      <dgm:spPr/>
      <dgm:t>
        <a:bodyPr/>
        <a:lstStyle/>
        <a:p>
          <a:endParaRPr lang="en-US"/>
        </a:p>
      </dgm:t>
    </dgm:pt>
    <dgm:pt modelId="{C0BBCBDB-4EDB-4EAB-B97A-BDEF952AD696}" type="pres">
      <dgm:prSet presAssocID="{1909A143-C3E2-4A1C-B9E4-7A821E727DCF}" presName="Name17" presStyleLbl="parChTrans1D3" presStyleIdx="4" presStyleCnt="5"/>
      <dgm:spPr/>
      <dgm:t>
        <a:bodyPr/>
        <a:lstStyle/>
        <a:p>
          <a:endParaRPr lang="en-US"/>
        </a:p>
      </dgm:t>
    </dgm:pt>
    <dgm:pt modelId="{B5357848-ABD7-4FEA-8F74-292A6A5F85D8}" type="pres">
      <dgm:prSet presAssocID="{965E27B5-DCD5-4630-9FAE-43BD71A3525D}" presName="hierRoot3" presStyleCnt="0"/>
      <dgm:spPr/>
      <dgm:t>
        <a:bodyPr/>
        <a:lstStyle/>
        <a:p>
          <a:endParaRPr lang="en-US"/>
        </a:p>
      </dgm:t>
    </dgm:pt>
    <dgm:pt modelId="{D90BF955-97D4-43CB-8854-A1D56187C9C5}" type="pres">
      <dgm:prSet presAssocID="{965E27B5-DCD5-4630-9FAE-43BD71A3525D}" presName="composite3" presStyleCnt="0"/>
      <dgm:spPr/>
      <dgm:t>
        <a:bodyPr/>
        <a:lstStyle/>
        <a:p>
          <a:endParaRPr lang="en-US"/>
        </a:p>
      </dgm:t>
    </dgm:pt>
    <dgm:pt modelId="{C91B8495-0778-491C-960D-92A148FD2383}" type="pres">
      <dgm:prSet presAssocID="{965E27B5-DCD5-4630-9FAE-43BD71A3525D}" presName="background3" presStyleLbl="node3" presStyleIdx="4" presStyleCnt="5"/>
      <dgm:spPr/>
      <dgm:t>
        <a:bodyPr/>
        <a:lstStyle/>
        <a:p>
          <a:endParaRPr lang="en-US"/>
        </a:p>
      </dgm:t>
    </dgm:pt>
    <dgm:pt modelId="{0191BE8B-4428-4F2D-9C1E-336BA5423386}" type="pres">
      <dgm:prSet presAssocID="{965E27B5-DCD5-4630-9FAE-43BD71A3525D}" presName="text3" presStyleLbl="fgAcc3" presStyleIdx="4" presStyleCnt="5" custScaleX="181615" custScaleY="229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D40E03-F17B-4CAC-A312-FAE95D93BFC5}" type="pres">
      <dgm:prSet presAssocID="{965E27B5-DCD5-4630-9FAE-43BD71A3525D}" presName="hierChild4" presStyleCnt="0"/>
      <dgm:spPr/>
      <dgm:t>
        <a:bodyPr/>
        <a:lstStyle/>
        <a:p>
          <a:endParaRPr lang="en-US"/>
        </a:p>
      </dgm:t>
    </dgm:pt>
  </dgm:ptLst>
  <dgm:cxnLst>
    <dgm:cxn modelId="{46301C63-B435-4296-A271-8FF4AF1E75E0}" type="presOf" srcId="{785E17EE-28F8-4452-8625-99C79307D97C}" destId="{91116934-D512-4366-B1BF-684EB9497309}" srcOrd="0" destOrd="0" presId="urn:microsoft.com/office/officeart/2005/8/layout/hierarchy1"/>
    <dgm:cxn modelId="{FB544C7E-7BEB-4369-92E0-DC92EE84AA46}" srcId="{057C197B-4B5E-48E1-942C-E17BE027D194}" destId="{8239F39F-BF4C-47DD-9E92-66D534A60E25}" srcOrd="1" destOrd="0" parTransId="{E9A17B7D-AB7D-47BB-8372-0B8DADCC4C4A}" sibTransId="{8CE58612-7764-45AB-AC4C-C86427CA2ABC}"/>
    <dgm:cxn modelId="{5212DCEF-C47B-4F2C-B40C-63E675A25177}" type="presOf" srcId="{828CA9FC-9224-4E31-81A6-A4D134EAD1D8}" destId="{2B8D69FC-57D0-48FE-9B4C-DF074EA38F19}" srcOrd="0" destOrd="0" presId="urn:microsoft.com/office/officeart/2005/8/layout/hierarchy1"/>
    <dgm:cxn modelId="{7CEA969F-A4C8-4773-9A9C-607DE6FEA1A4}" type="presOf" srcId="{E9A17B7D-AB7D-47BB-8372-0B8DADCC4C4A}" destId="{BBED9386-09E4-4AD2-AA69-FE20370AAB0F}" srcOrd="0" destOrd="0" presId="urn:microsoft.com/office/officeart/2005/8/layout/hierarchy1"/>
    <dgm:cxn modelId="{4B711C25-7C73-4010-A9A5-49A556785992}" type="presOf" srcId="{5AE89838-6A02-4CAA-A6DF-B2F1A0814759}" destId="{97FD3FAF-7512-4F1C-AFD5-5ABF360853B9}" srcOrd="0" destOrd="0" presId="urn:microsoft.com/office/officeart/2005/8/layout/hierarchy1"/>
    <dgm:cxn modelId="{699B2C23-32E9-41AD-ABA4-FC49021D55FC}" srcId="{B1A8935B-D74F-4387-ACD2-52A58B331BA1}" destId="{965E27B5-DCD5-4630-9FAE-43BD71A3525D}" srcOrd="1" destOrd="0" parTransId="{1909A143-C3E2-4A1C-B9E4-7A821E727DCF}" sibTransId="{300B048D-3683-425F-AB16-8C9C660AF2AE}"/>
    <dgm:cxn modelId="{5A47C875-0647-4DDB-A23A-7F60189FDBFD}" type="presOf" srcId="{057C197B-4B5E-48E1-942C-E17BE027D194}" destId="{4BF48F77-82D2-487C-B95A-A3150A90A193}" srcOrd="0" destOrd="0" presId="urn:microsoft.com/office/officeart/2005/8/layout/hierarchy1"/>
    <dgm:cxn modelId="{88E4D7D6-8D74-4A7E-B206-00EC3681ED1C}" type="presOf" srcId="{1FA6C5FA-DB72-47C1-AB31-5EB236F25EB2}" destId="{40962621-0E3C-49C0-BE36-1DD701C6B4CE}" srcOrd="0" destOrd="0" presId="urn:microsoft.com/office/officeart/2005/8/layout/hierarchy1"/>
    <dgm:cxn modelId="{920A78E6-FF47-4678-9FB1-2397EE711A88}" type="presOf" srcId="{61C4EA15-9767-41F3-BFDB-17AAFB9CDDDA}" destId="{95199460-268B-428D-98F4-E28274C23F8D}" srcOrd="0" destOrd="0" presId="urn:microsoft.com/office/officeart/2005/8/layout/hierarchy1"/>
    <dgm:cxn modelId="{61731726-109D-4617-9F0D-0D6B717A7DCC}" type="presOf" srcId="{49B6A45E-D24B-4DA7-85C7-01DD854B2F24}" destId="{8E632516-6B08-4D4E-BB36-9BB60A7164EB}" srcOrd="0" destOrd="0" presId="urn:microsoft.com/office/officeart/2005/8/layout/hierarchy1"/>
    <dgm:cxn modelId="{937CFE51-756B-4EC2-9BEF-144662B9BDF9}" type="presOf" srcId="{0E8CB726-D866-4567-9DD2-DC8B44B9B29B}" destId="{F3B706D6-860E-47D6-9A4E-2C41DFF7E147}" srcOrd="0" destOrd="0" presId="urn:microsoft.com/office/officeart/2005/8/layout/hierarchy1"/>
    <dgm:cxn modelId="{94A90C9E-E794-41BD-A598-504EFDBFA19B}" srcId="{057C197B-4B5E-48E1-942C-E17BE027D194}" destId="{785E17EE-28F8-4452-8625-99C79307D97C}" srcOrd="0" destOrd="0" parTransId="{828CA9FC-9224-4E31-81A6-A4D134EAD1D8}" sibTransId="{EEFFAE09-64BA-4962-9CFE-ECA6388167F3}"/>
    <dgm:cxn modelId="{EE2CAF86-E98B-44D4-A9AA-83D3E74F9BA5}" srcId="{5AE89838-6A02-4CAA-A6DF-B2F1A0814759}" destId="{CB618413-C98E-46FC-A87C-0F230C388E2D}" srcOrd="0" destOrd="0" parTransId="{83F3410A-C358-43F4-921B-611ABB3C9B52}" sibTransId="{CB9018BE-AD24-4D55-BB1D-7CB5D8A78845}"/>
    <dgm:cxn modelId="{2C705375-8F56-47AB-B490-C1E9A316C299}" srcId="{AEB6205A-2E79-467F-AC27-43AEF0E653E0}" destId="{057C197B-4B5E-48E1-942C-E17BE027D194}" srcOrd="0" destOrd="0" parTransId="{079D2348-E72B-403D-A7F5-0E91C8496153}" sibTransId="{E3EA4A03-8873-41F2-8CB2-EF4534759416}"/>
    <dgm:cxn modelId="{72096089-57B9-4E61-95C1-191F8F3EA427}" srcId="{AEB6205A-2E79-467F-AC27-43AEF0E653E0}" destId="{7427ADB4-4CAB-4B54-84AA-81DE927059C9}" srcOrd="1" destOrd="0" parTransId="{74E513F0-56C5-4D41-9E57-847B467C859E}" sibTransId="{10556092-2344-41DD-A9CD-14596D6DBACF}"/>
    <dgm:cxn modelId="{09E96979-2EC4-4ABD-8A69-3BC41038AFB7}" type="presOf" srcId="{83F3410A-C358-43F4-921B-611ABB3C9B52}" destId="{F370B6B3-8952-411F-BD50-7820AF301830}" srcOrd="0" destOrd="0" presId="urn:microsoft.com/office/officeart/2005/8/layout/hierarchy1"/>
    <dgm:cxn modelId="{B702728D-BD60-4877-85D7-088CF148EAB1}" srcId="{7427ADB4-4CAB-4B54-84AA-81DE927059C9}" destId="{B1A8935B-D74F-4387-ACD2-52A58B331BA1}" srcOrd="1" destOrd="0" parTransId="{829695CE-D512-401E-999B-5FCB63B5540A}" sibTransId="{4F561152-D928-42F7-86FA-0CC4819DF250}"/>
    <dgm:cxn modelId="{FDD85E32-309E-45DA-B252-18668947B025}" type="presOf" srcId="{8239F39F-BF4C-47DD-9E92-66D534A60E25}" destId="{BBF66B14-6FAC-418B-86C2-6443F050C1E3}" srcOrd="0" destOrd="0" presId="urn:microsoft.com/office/officeart/2005/8/layout/hierarchy1"/>
    <dgm:cxn modelId="{6AEBFBDF-1F4B-41C2-AD4A-E804287636F4}" type="presOf" srcId="{965E27B5-DCD5-4630-9FAE-43BD71A3525D}" destId="{0191BE8B-4428-4F2D-9C1E-336BA5423386}" srcOrd="0" destOrd="0" presId="urn:microsoft.com/office/officeart/2005/8/layout/hierarchy1"/>
    <dgm:cxn modelId="{41B400F4-40DC-41B2-A596-06E2AEB3A65B}" type="presOf" srcId="{1909A143-C3E2-4A1C-B9E4-7A821E727DCF}" destId="{C0BBCBDB-4EDB-4EAB-B97A-BDEF952AD696}" srcOrd="0" destOrd="0" presId="urn:microsoft.com/office/officeart/2005/8/layout/hierarchy1"/>
    <dgm:cxn modelId="{853D4A78-B3D1-45D8-BE14-2EB148643A59}" type="presOf" srcId="{15617192-BC4E-45E4-99C6-4B9BD9B06A06}" destId="{F257E852-CF19-4BDC-94F6-5315A42B3AB1}" srcOrd="0" destOrd="0" presId="urn:microsoft.com/office/officeart/2005/8/layout/hierarchy1"/>
    <dgm:cxn modelId="{45B59C66-AD40-4C2D-88CD-443668C1BEB6}" srcId="{8239F39F-BF4C-47DD-9E92-66D534A60E25}" destId="{15617192-BC4E-45E4-99C6-4B9BD9B06A06}" srcOrd="1" destOrd="0" parTransId="{61C4EA15-9767-41F3-BFDB-17AAFB9CDDDA}" sibTransId="{F6C5A2C3-429F-450F-A032-276218A53EDF}"/>
    <dgm:cxn modelId="{E4461BE8-951C-41C9-8D66-97877B546BC0}" type="presOf" srcId="{AEB6205A-2E79-467F-AC27-43AEF0E653E0}" destId="{6AC16C7B-D0FE-4742-8F08-2983A51340F3}" srcOrd="0" destOrd="0" presId="urn:microsoft.com/office/officeart/2005/8/layout/hierarchy1"/>
    <dgm:cxn modelId="{E7EB8AEE-BE8B-495C-A5E0-FDF8D16137B4}" srcId="{7427ADB4-4CAB-4B54-84AA-81DE927059C9}" destId="{5AE89838-6A02-4CAA-A6DF-B2F1A0814759}" srcOrd="0" destOrd="0" parTransId="{428EB46B-AE75-448A-BB8F-999B33F0FA00}" sibTransId="{0861A777-94FE-46C5-9303-FF34B3A3AF00}"/>
    <dgm:cxn modelId="{48726E2C-62D2-45EB-92AE-CF7E7A1EC332}" type="presOf" srcId="{428EB46B-AE75-448A-BB8F-999B33F0FA00}" destId="{02D2F233-A550-4400-9A77-2BAD7C586763}" srcOrd="0" destOrd="0" presId="urn:microsoft.com/office/officeart/2005/8/layout/hierarchy1"/>
    <dgm:cxn modelId="{2566006C-31D1-41EC-BBA9-12962BB3316C}" type="presOf" srcId="{B97370AE-8C2B-4CCE-BD2C-6485052C5895}" destId="{A6423910-C03C-4579-9A14-0CE4A9CEB0F2}" srcOrd="0" destOrd="0" presId="urn:microsoft.com/office/officeart/2005/8/layout/hierarchy1"/>
    <dgm:cxn modelId="{1DE490A6-0ACC-40C3-A57F-C9CF81F1B1AB}" srcId="{B1A8935B-D74F-4387-ACD2-52A58B331BA1}" destId="{0E8CB726-D866-4567-9DD2-DC8B44B9B29B}" srcOrd="0" destOrd="0" parTransId="{B97370AE-8C2B-4CCE-BD2C-6485052C5895}" sibTransId="{93934446-C0F4-41B6-B2A1-A9D8C3C28E5A}"/>
    <dgm:cxn modelId="{D9B16E2A-2BDF-4911-B3E9-21D1ABC69225}" type="presOf" srcId="{7427ADB4-4CAB-4B54-84AA-81DE927059C9}" destId="{58C4CAE6-9F12-46FA-8F31-96E6689A336C}" srcOrd="0" destOrd="0" presId="urn:microsoft.com/office/officeart/2005/8/layout/hierarchy1"/>
    <dgm:cxn modelId="{B128B90C-283A-4208-B644-3A3D39B87438}" srcId="{8239F39F-BF4C-47DD-9E92-66D534A60E25}" destId="{1FA6C5FA-DB72-47C1-AB31-5EB236F25EB2}" srcOrd="0" destOrd="0" parTransId="{49B6A45E-D24B-4DA7-85C7-01DD854B2F24}" sibTransId="{77B6B7F7-459C-4983-BE01-BEB6D2D8A508}"/>
    <dgm:cxn modelId="{DB32EE14-0EC8-45D7-8960-8E8A8AB9E4BE}" type="presOf" srcId="{B1A8935B-D74F-4387-ACD2-52A58B331BA1}" destId="{AFCDC895-C8D3-4F80-943C-A7E104E819B1}" srcOrd="0" destOrd="0" presId="urn:microsoft.com/office/officeart/2005/8/layout/hierarchy1"/>
    <dgm:cxn modelId="{BB9C59F8-15A8-4E6A-958C-3EB01F06E0FB}" type="presOf" srcId="{829695CE-D512-401E-999B-5FCB63B5540A}" destId="{9445D7C9-10DF-49BD-9F04-83916C23A7D7}" srcOrd="0" destOrd="0" presId="urn:microsoft.com/office/officeart/2005/8/layout/hierarchy1"/>
    <dgm:cxn modelId="{08A66F9B-F555-4D31-AF24-7C6B7BC4B1F8}" type="presOf" srcId="{CB618413-C98E-46FC-A87C-0F230C388E2D}" destId="{6CB47E9A-BEFD-4156-BBBC-007CAF8BFA17}" srcOrd="0" destOrd="0" presId="urn:microsoft.com/office/officeart/2005/8/layout/hierarchy1"/>
    <dgm:cxn modelId="{FCA0AFF5-54A9-4C64-9E13-4593A9D49EC4}" type="presParOf" srcId="{6AC16C7B-D0FE-4742-8F08-2983A51340F3}" destId="{C8111D4F-1AE2-45FC-A983-1AEA59DBECC3}" srcOrd="0" destOrd="0" presId="urn:microsoft.com/office/officeart/2005/8/layout/hierarchy1"/>
    <dgm:cxn modelId="{9135E04A-DDB4-4089-8F49-882316D477C8}" type="presParOf" srcId="{C8111D4F-1AE2-45FC-A983-1AEA59DBECC3}" destId="{0CEFF917-F120-4260-A8FE-2983ADB11326}" srcOrd="0" destOrd="0" presId="urn:microsoft.com/office/officeart/2005/8/layout/hierarchy1"/>
    <dgm:cxn modelId="{1E688FFC-C418-43A3-AA69-F26BB552D3EC}" type="presParOf" srcId="{0CEFF917-F120-4260-A8FE-2983ADB11326}" destId="{AC268E77-96CB-4761-968C-CF863C6C5F6D}" srcOrd="0" destOrd="0" presId="urn:microsoft.com/office/officeart/2005/8/layout/hierarchy1"/>
    <dgm:cxn modelId="{1E64CDB9-F008-4DD6-A7A5-002C2FDF0E8A}" type="presParOf" srcId="{0CEFF917-F120-4260-A8FE-2983ADB11326}" destId="{4BF48F77-82D2-487C-B95A-A3150A90A193}" srcOrd="1" destOrd="0" presId="urn:microsoft.com/office/officeart/2005/8/layout/hierarchy1"/>
    <dgm:cxn modelId="{070C7996-45D8-466B-9C9C-9D347E224C32}" type="presParOf" srcId="{C8111D4F-1AE2-45FC-A983-1AEA59DBECC3}" destId="{E4FA9564-3592-47FC-8311-92EEB717C640}" srcOrd="1" destOrd="0" presId="urn:microsoft.com/office/officeart/2005/8/layout/hierarchy1"/>
    <dgm:cxn modelId="{3DDBD996-DB3C-4CD7-BDC2-B6BE5D5139F7}" type="presParOf" srcId="{E4FA9564-3592-47FC-8311-92EEB717C640}" destId="{2B8D69FC-57D0-48FE-9B4C-DF074EA38F19}" srcOrd="0" destOrd="0" presId="urn:microsoft.com/office/officeart/2005/8/layout/hierarchy1"/>
    <dgm:cxn modelId="{8BD6794E-8EFB-4747-98C5-B072D9A69C73}" type="presParOf" srcId="{E4FA9564-3592-47FC-8311-92EEB717C640}" destId="{DC9098BD-6B33-4C39-81D6-0E6DC4A6D846}" srcOrd="1" destOrd="0" presId="urn:microsoft.com/office/officeart/2005/8/layout/hierarchy1"/>
    <dgm:cxn modelId="{31CB9D75-DCB1-467B-9B4B-DAE624F45A38}" type="presParOf" srcId="{DC9098BD-6B33-4C39-81D6-0E6DC4A6D846}" destId="{AF9B6319-E4AA-4A87-8A5E-584D2D89EC30}" srcOrd="0" destOrd="0" presId="urn:microsoft.com/office/officeart/2005/8/layout/hierarchy1"/>
    <dgm:cxn modelId="{DB0CF261-88CC-4431-A466-7D0BA331D711}" type="presParOf" srcId="{AF9B6319-E4AA-4A87-8A5E-584D2D89EC30}" destId="{AF349C79-C422-47CB-B2BF-2F159583E89E}" srcOrd="0" destOrd="0" presId="urn:microsoft.com/office/officeart/2005/8/layout/hierarchy1"/>
    <dgm:cxn modelId="{69FC4B1B-45FB-419D-8F2F-7741BD935680}" type="presParOf" srcId="{AF9B6319-E4AA-4A87-8A5E-584D2D89EC30}" destId="{91116934-D512-4366-B1BF-684EB9497309}" srcOrd="1" destOrd="0" presId="urn:microsoft.com/office/officeart/2005/8/layout/hierarchy1"/>
    <dgm:cxn modelId="{ECCD7395-B87E-4ECB-A6E7-A378DC3D039E}" type="presParOf" srcId="{DC9098BD-6B33-4C39-81D6-0E6DC4A6D846}" destId="{D6E4E9FF-23C5-42A0-A2AE-A50734254611}" srcOrd="1" destOrd="0" presId="urn:microsoft.com/office/officeart/2005/8/layout/hierarchy1"/>
    <dgm:cxn modelId="{BFBF67D0-5729-48AA-9D5C-6515EBCA4B4D}" type="presParOf" srcId="{E4FA9564-3592-47FC-8311-92EEB717C640}" destId="{BBED9386-09E4-4AD2-AA69-FE20370AAB0F}" srcOrd="2" destOrd="0" presId="urn:microsoft.com/office/officeart/2005/8/layout/hierarchy1"/>
    <dgm:cxn modelId="{1B9E6BA8-AB13-42B8-8EB6-EF5C1DC3D9B7}" type="presParOf" srcId="{E4FA9564-3592-47FC-8311-92EEB717C640}" destId="{58159A41-86C7-4911-A82C-000962F83BCC}" srcOrd="3" destOrd="0" presId="urn:microsoft.com/office/officeart/2005/8/layout/hierarchy1"/>
    <dgm:cxn modelId="{CE52C364-606F-4649-8E71-4632703B4127}" type="presParOf" srcId="{58159A41-86C7-4911-A82C-000962F83BCC}" destId="{1E9BFDDE-8F72-491F-BBFA-C577F269554A}" srcOrd="0" destOrd="0" presId="urn:microsoft.com/office/officeart/2005/8/layout/hierarchy1"/>
    <dgm:cxn modelId="{5A0CA458-B8E7-476E-82B4-8A67A1CDC21C}" type="presParOf" srcId="{1E9BFDDE-8F72-491F-BBFA-C577F269554A}" destId="{D3F72293-CC3F-4D74-9A1D-9FCF06027D0D}" srcOrd="0" destOrd="0" presId="urn:microsoft.com/office/officeart/2005/8/layout/hierarchy1"/>
    <dgm:cxn modelId="{34AD5116-6779-4BC1-9AD1-ECE6F528EEAA}" type="presParOf" srcId="{1E9BFDDE-8F72-491F-BBFA-C577F269554A}" destId="{BBF66B14-6FAC-418B-86C2-6443F050C1E3}" srcOrd="1" destOrd="0" presId="urn:microsoft.com/office/officeart/2005/8/layout/hierarchy1"/>
    <dgm:cxn modelId="{741DEF5B-4EB0-47B5-AD05-7F8CC909F36B}" type="presParOf" srcId="{58159A41-86C7-4911-A82C-000962F83BCC}" destId="{546C8389-F1CA-47AE-B745-09F27E79289A}" srcOrd="1" destOrd="0" presId="urn:microsoft.com/office/officeart/2005/8/layout/hierarchy1"/>
    <dgm:cxn modelId="{010BAC96-DC42-432F-B3F9-70E016285474}" type="presParOf" srcId="{546C8389-F1CA-47AE-B745-09F27E79289A}" destId="{8E632516-6B08-4D4E-BB36-9BB60A7164EB}" srcOrd="0" destOrd="0" presId="urn:microsoft.com/office/officeart/2005/8/layout/hierarchy1"/>
    <dgm:cxn modelId="{6752D079-98F7-42C4-B1AE-CC0394E5C308}" type="presParOf" srcId="{546C8389-F1CA-47AE-B745-09F27E79289A}" destId="{4FC0DB0D-2F84-48D2-B587-1FF427A34013}" srcOrd="1" destOrd="0" presId="urn:microsoft.com/office/officeart/2005/8/layout/hierarchy1"/>
    <dgm:cxn modelId="{CA7C37C1-03BE-4462-AE76-77928F5827F7}" type="presParOf" srcId="{4FC0DB0D-2F84-48D2-B587-1FF427A34013}" destId="{923DC5A8-B4DA-4F58-95C9-78AD24EF4C95}" srcOrd="0" destOrd="0" presId="urn:microsoft.com/office/officeart/2005/8/layout/hierarchy1"/>
    <dgm:cxn modelId="{114335E7-20A5-49F7-A793-3F8CC8CD6008}" type="presParOf" srcId="{923DC5A8-B4DA-4F58-95C9-78AD24EF4C95}" destId="{DAB37849-BDBB-4252-BBF4-E3FB2AA75D33}" srcOrd="0" destOrd="0" presId="urn:microsoft.com/office/officeart/2005/8/layout/hierarchy1"/>
    <dgm:cxn modelId="{9286AC1D-B395-4FF6-A954-3FEAA32B01AD}" type="presParOf" srcId="{923DC5A8-B4DA-4F58-95C9-78AD24EF4C95}" destId="{40962621-0E3C-49C0-BE36-1DD701C6B4CE}" srcOrd="1" destOrd="0" presId="urn:microsoft.com/office/officeart/2005/8/layout/hierarchy1"/>
    <dgm:cxn modelId="{77CC5E0C-EE90-4C22-8554-B9D69F876DF4}" type="presParOf" srcId="{4FC0DB0D-2F84-48D2-B587-1FF427A34013}" destId="{2EDA962F-789A-4638-A748-DE548D8177FE}" srcOrd="1" destOrd="0" presId="urn:microsoft.com/office/officeart/2005/8/layout/hierarchy1"/>
    <dgm:cxn modelId="{14DB15F2-8DEA-4A44-B703-26E45E0F2DAF}" type="presParOf" srcId="{546C8389-F1CA-47AE-B745-09F27E79289A}" destId="{95199460-268B-428D-98F4-E28274C23F8D}" srcOrd="2" destOrd="0" presId="urn:microsoft.com/office/officeart/2005/8/layout/hierarchy1"/>
    <dgm:cxn modelId="{7E560A5A-D2F7-4D94-A943-4FA1E2D13F87}" type="presParOf" srcId="{546C8389-F1CA-47AE-B745-09F27E79289A}" destId="{5BBC3A1D-9D08-470B-996A-728FFE40953E}" srcOrd="3" destOrd="0" presId="urn:microsoft.com/office/officeart/2005/8/layout/hierarchy1"/>
    <dgm:cxn modelId="{FE80DF01-2BA4-47FC-8283-507B4D558A09}" type="presParOf" srcId="{5BBC3A1D-9D08-470B-996A-728FFE40953E}" destId="{7911DAFC-39B9-4CAF-BE74-584EB1F58FA4}" srcOrd="0" destOrd="0" presId="urn:microsoft.com/office/officeart/2005/8/layout/hierarchy1"/>
    <dgm:cxn modelId="{7088ED17-637D-4FC8-9097-4C0F71B0AAAC}" type="presParOf" srcId="{7911DAFC-39B9-4CAF-BE74-584EB1F58FA4}" destId="{F99B48E8-5A55-44B5-B346-67D451EBE4A5}" srcOrd="0" destOrd="0" presId="urn:microsoft.com/office/officeart/2005/8/layout/hierarchy1"/>
    <dgm:cxn modelId="{3B02CAA0-43D3-4E6C-B9FF-B1A6A131E999}" type="presParOf" srcId="{7911DAFC-39B9-4CAF-BE74-584EB1F58FA4}" destId="{F257E852-CF19-4BDC-94F6-5315A42B3AB1}" srcOrd="1" destOrd="0" presId="urn:microsoft.com/office/officeart/2005/8/layout/hierarchy1"/>
    <dgm:cxn modelId="{4A2A1277-31D2-4704-8418-9276C0B9D5BC}" type="presParOf" srcId="{5BBC3A1D-9D08-470B-996A-728FFE40953E}" destId="{E477A699-AB7F-46DA-9C13-3BB62AFA610F}" srcOrd="1" destOrd="0" presId="urn:microsoft.com/office/officeart/2005/8/layout/hierarchy1"/>
    <dgm:cxn modelId="{75FB6E4E-4C57-4A60-BE87-DDC8655FCB2C}" type="presParOf" srcId="{6AC16C7B-D0FE-4742-8F08-2983A51340F3}" destId="{AA35C893-08F5-4C9F-9A12-804AB5119523}" srcOrd="1" destOrd="0" presId="urn:microsoft.com/office/officeart/2005/8/layout/hierarchy1"/>
    <dgm:cxn modelId="{3BB19B5F-8FC7-408D-9D9C-C9F03B0B572D}" type="presParOf" srcId="{AA35C893-08F5-4C9F-9A12-804AB5119523}" destId="{0CBBCF9B-4AEB-425B-9786-F299DC20E931}" srcOrd="0" destOrd="0" presId="urn:microsoft.com/office/officeart/2005/8/layout/hierarchy1"/>
    <dgm:cxn modelId="{8E826570-BC79-4535-A4EF-4B3B667A2FC7}" type="presParOf" srcId="{0CBBCF9B-4AEB-425B-9786-F299DC20E931}" destId="{8338FFC7-04C4-46B2-BB25-D34888D790B8}" srcOrd="0" destOrd="0" presId="urn:microsoft.com/office/officeart/2005/8/layout/hierarchy1"/>
    <dgm:cxn modelId="{1F53C08E-C48E-4A1A-9750-EDB64A2FA00B}" type="presParOf" srcId="{0CBBCF9B-4AEB-425B-9786-F299DC20E931}" destId="{58C4CAE6-9F12-46FA-8F31-96E6689A336C}" srcOrd="1" destOrd="0" presId="urn:microsoft.com/office/officeart/2005/8/layout/hierarchy1"/>
    <dgm:cxn modelId="{C383D14A-D0EB-492F-90EB-DA9D0740835F}" type="presParOf" srcId="{AA35C893-08F5-4C9F-9A12-804AB5119523}" destId="{8AD2FFB0-0934-4D09-BB23-BBC0DAE9DB79}" srcOrd="1" destOrd="0" presId="urn:microsoft.com/office/officeart/2005/8/layout/hierarchy1"/>
    <dgm:cxn modelId="{B7D8A8FF-27AF-4E02-A437-EE5C940E53B6}" type="presParOf" srcId="{8AD2FFB0-0934-4D09-BB23-BBC0DAE9DB79}" destId="{02D2F233-A550-4400-9A77-2BAD7C586763}" srcOrd="0" destOrd="0" presId="urn:microsoft.com/office/officeart/2005/8/layout/hierarchy1"/>
    <dgm:cxn modelId="{960EF5E5-206E-493B-A88E-DDE1D9F9AE25}" type="presParOf" srcId="{8AD2FFB0-0934-4D09-BB23-BBC0DAE9DB79}" destId="{7EABBCF9-06FC-4DFC-88B9-6595BBDFD4BC}" srcOrd="1" destOrd="0" presId="urn:microsoft.com/office/officeart/2005/8/layout/hierarchy1"/>
    <dgm:cxn modelId="{65451F68-0D5D-448C-915F-5F6D088BDFC8}" type="presParOf" srcId="{7EABBCF9-06FC-4DFC-88B9-6595BBDFD4BC}" destId="{F6036B14-4CA3-4AD4-8BF2-E7AD9EC58804}" srcOrd="0" destOrd="0" presId="urn:microsoft.com/office/officeart/2005/8/layout/hierarchy1"/>
    <dgm:cxn modelId="{00526862-6BA3-4713-9105-FD9EAEAF2C22}" type="presParOf" srcId="{F6036B14-4CA3-4AD4-8BF2-E7AD9EC58804}" destId="{8B4AD996-EA55-4B16-A678-FB1DA5F002E5}" srcOrd="0" destOrd="0" presId="urn:microsoft.com/office/officeart/2005/8/layout/hierarchy1"/>
    <dgm:cxn modelId="{7B4223CF-9A83-46D1-A7F1-D539CCC13F85}" type="presParOf" srcId="{F6036B14-4CA3-4AD4-8BF2-E7AD9EC58804}" destId="{97FD3FAF-7512-4F1C-AFD5-5ABF360853B9}" srcOrd="1" destOrd="0" presId="urn:microsoft.com/office/officeart/2005/8/layout/hierarchy1"/>
    <dgm:cxn modelId="{E323903B-D533-4F33-AFA6-400A984423EF}" type="presParOf" srcId="{7EABBCF9-06FC-4DFC-88B9-6595BBDFD4BC}" destId="{3115838B-CA2B-4C56-BD1A-6D96AB6746C1}" srcOrd="1" destOrd="0" presId="urn:microsoft.com/office/officeart/2005/8/layout/hierarchy1"/>
    <dgm:cxn modelId="{D0E93C7C-7F6D-4748-8C21-6611B3EA2ECC}" type="presParOf" srcId="{3115838B-CA2B-4C56-BD1A-6D96AB6746C1}" destId="{F370B6B3-8952-411F-BD50-7820AF301830}" srcOrd="0" destOrd="0" presId="urn:microsoft.com/office/officeart/2005/8/layout/hierarchy1"/>
    <dgm:cxn modelId="{3247494E-6C5E-46A5-B95B-6BD8470FAB4A}" type="presParOf" srcId="{3115838B-CA2B-4C56-BD1A-6D96AB6746C1}" destId="{7913205D-9A74-4BAF-9E40-BE5FF5641A62}" srcOrd="1" destOrd="0" presId="urn:microsoft.com/office/officeart/2005/8/layout/hierarchy1"/>
    <dgm:cxn modelId="{E4060ECB-40C2-477F-8B0E-AA4F7B843B53}" type="presParOf" srcId="{7913205D-9A74-4BAF-9E40-BE5FF5641A62}" destId="{0B72CC2A-4E7B-4E46-A849-73C70BA4E46C}" srcOrd="0" destOrd="0" presId="urn:microsoft.com/office/officeart/2005/8/layout/hierarchy1"/>
    <dgm:cxn modelId="{73108AF4-D09F-491E-ABDF-0B749B05B943}" type="presParOf" srcId="{0B72CC2A-4E7B-4E46-A849-73C70BA4E46C}" destId="{A8C40FEC-7145-468D-A6F4-6C519519C035}" srcOrd="0" destOrd="0" presId="urn:microsoft.com/office/officeart/2005/8/layout/hierarchy1"/>
    <dgm:cxn modelId="{2043D0D4-C58B-4842-BA5F-B6D59E52F10E}" type="presParOf" srcId="{0B72CC2A-4E7B-4E46-A849-73C70BA4E46C}" destId="{6CB47E9A-BEFD-4156-BBBC-007CAF8BFA17}" srcOrd="1" destOrd="0" presId="urn:microsoft.com/office/officeart/2005/8/layout/hierarchy1"/>
    <dgm:cxn modelId="{6C94C2E1-3A6F-426C-B551-65CA3D0291C1}" type="presParOf" srcId="{7913205D-9A74-4BAF-9E40-BE5FF5641A62}" destId="{B332800C-DFB4-4F6F-8E50-7CF102662972}" srcOrd="1" destOrd="0" presId="urn:microsoft.com/office/officeart/2005/8/layout/hierarchy1"/>
    <dgm:cxn modelId="{F14596FD-EE1C-4F9B-9A80-78B97A008BBD}" type="presParOf" srcId="{8AD2FFB0-0934-4D09-BB23-BBC0DAE9DB79}" destId="{9445D7C9-10DF-49BD-9F04-83916C23A7D7}" srcOrd="2" destOrd="0" presId="urn:microsoft.com/office/officeart/2005/8/layout/hierarchy1"/>
    <dgm:cxn modelId="{4F1BFAC8-4900-4CB5-B935-94C0108A69C6}" type="presParOf" srcId="{8AD2FFB0-0934-4D09-BB23-BBC0DAE9DB79}" destId="{1128B7D8-E1D0-431B-99AA-C5EC413C22BD}" srcOrd="3" destOrd="0" presId="urn:microsoft.com/office/officeart/2005/8/layout/hierarchy1"/>
    <dgm:cxn modelId="{2B794903-8EF2-4424-AD29-7468E083DFB1}" type="presParOf" srcId="{1128B7D8-E1D0-431B-99AA-C5EC413C22BD}" destId="{67CE4588-F148-4915-A5D5-480853AB2C2E}" srcOrd="0" destOrd="0" presId="urn:microsoft.com/office/officeart/2005/8/layout/hierarchy1"/>
    <dgm:cxn modelId="{91610C5D-C842-4D07-85DF-4CA262108E75}" type="presParOf" srcId="{67CE4588-F148-4915-A5D5-480853AB2C2E}" destId="{69937A95-404C-4E54-B669-4C8DE556FD3B}" srcOrd="0" destOrd="0" presId="urn:microsoft.com/office/officeart/2005/8/layout/hierarchy1"/>
    <dgm:cxn modelId="{3659273C-16A5-429D-8090-61B48FCF5D56}" type="presParOf" srcId="{67CE4588-F148-4915-A5D5-480853AB2C2E}" destId="{AFCDC895-C8D3-4F80-943C-A7E104E819B1}" srcOrd="1" destOrd="0" presId="urn:microsoft.com/office/officeart/2005/8/layout/hierarchy1"/>
    <dgm:cxn modelId="{57DB5EEB-2C7E-4428-A785-FA2923671EE0}" type="presParOf" srcId="{1128B7D8-E1D0-431B-99AA-C5EC413C22BD}" destId="{809D1EFE-FD39-4A45-BC10-FFC5E0D2F7DD}" srcOrd="1" destOrd="0" presId="urn:microsoft.com/office/officeart/2005/8/layout/hierarchy1"/>
    <dgm:cxn modelId="{3DE1DB96-01F0-45D9-9E43-0E7EDEE690B0}" type="presParOf" srcId="{809D1EFE-FD39-4A45-BC10-FFC5E0D2F7DD}" destId="{A6423910-C03C-4579-9A14-0CE4A9CEB0F2}" srcOrd="0" destOrd="0" presId="urn:microsoft.com/office/officeart/2005/8/layout/hierarchy1"/>
    <dgm:cxn modelId="{5C4E9709-657F-42E2-8D34-77C050DB6300}" type="presParOf" srcId="{809D1EFE-FD39-4A45-BC10-FFC5E0D2F7DD}" destId="{78909D02-0C74-4DCD-8F9A-EC845B9FC124}" srcOrd="1" destOrd="0" presId="urn:microsoft.com/office/officeart/2005/8/layout/hierarchy1"/>
    <dgm:cxn modelId="{B85D98DD-5552-4586-8DF0-50B1CB9ED1D4}" type="presParOf" srcId="{78909D02-0C74-4DCD-8F9A-EC845B9FC124}" destId="{F3D699E1-264A-4583-99DB-A9B9F7BEED08}" srcOrd="0" destOrd="0" presId="urn:microsoft.com/office/officeart/2005/8/layout/hierarchy1"/>
    <dgm:cxn modelId="{2A76A65F-FF1A-4214-AEF9-81AB9FC737F2}" type="presParOf" srcId="{F3D699E1-264A-4583-99DB-A9B9F7BEED08}" destId="{0BE4DD93-6D17-4877-8E14-5CAB1F9564C5}" srcOrd="0" destOrd="0" presId="urn:microsoft.com/office/officeart/2005/8/layout/hierarchy1"/>
    <dgm:cxn modelId="{555B220E-6F7E-4E9F-8F70-A3CD81BA459B}" type="presParOf" srcId="{F3D699E1-264A-4583-99DB-A9B9F7BEED08}" destId="{F3B706D6-860E-47D6-9A4E-2C41DFF7E147}" srcOrd="1" destOrd="0" presId="urn:microsoft.com/office/officeart/2005/8/layout/hierarchy1"/>
    <dgm:cxn modelId="{A59AE808-0A01-4C26-A9A1-2CFA40D7D94F}" type="presParOf" srcId="{78909D02-0C74-4DCD-8F9A-EC845B9FC124}" destId="{A371F78F-492A-4AE8-B565-87EC800AD71A}" srcOrd="1" destOrd="0" presId="urn:microsoft.com/office/officeart/2005/8/layout/hierarchy1"/>
    <dgm:cxn modelId="{7D27DD8A-B8E2-48D6-9F3E-556958B63677}" type="presParOf" srcId="{809D1EFE-FD39-4A45-BC10-FFC5E0D2F7DD}" destId="{C0BBCBDB-4EDB-4EAB-B97A-BDEF952AD696}" srcOrd="2" destOrd="0" presId="urn:microsoft.com/office/officeart/2005/8/layout/hierarchy1"/>
    <dgm:cxn modelId="{509B8DA7-CB53-4566-AC67-4992B7BBF7DF}" type="presParOf" srcId="{809D1EFE-FD39-4A45-BC10-FFC5E0D2F7DD}" destId="{B5357848-ABD7-4FEA-8F74-292A6A5F85D8}" srcOrd="3" destOrd="0" presId="urn:microsoft.com/office/officeart/2005/8/layout/hierarchy1"/>
    <dgm:cxn modelId="{09B55D02-7698-4E7F-9220-C4279EFD846B}" type="presParOf" srcId="{B5357848-ABD7-4FEA-8F74-292A6A5F85D8}" destId="{D90BF955-97D4-43CB-8854-A1D56187C9C5}" srcOrd="0" destOrd="0" presId="urn:microsoft.com/office/officeart/2005/8/layout/hierarchy1"/>
    <dgm:cxn modelId="{068AAC8B-F9D3-4795-B93B-0C1C3C0EAE4C}" type="presParOf" srcId="{D90BF955-97D4-43CB-8854-A1D56187C9C5}" destId="{C91B8495-0778-491C-960D-92A148FD2383}" srcOrd="0" destOrd="0" presId="urn:microsoft.com/office/officeart/2005/8/layout/hierarchy1"/>
    <dgm:cxn modelId="{AAB850B7-A413-4BCC-9F46-7CAE2F5051F8}" type="presParOf" srcId="{D90BF955-97D4-43CB-8854-A1D56187C9C5}" destId="{0191BE8B-4428-4F2D-9C1E-336BA5423386}" srcOrd="1" destOrd="0" presId="urn:microsoft.com/office/officeart/2005/8/layout/hierarchy1"/>
    <dgm:cxn modelId="{3A33F60E-A2A9-4CFC-9DBE-04B6E32DE9E1}" type="presParOf" srcId="{B5357848-ABD7-4FEA-8F74-292A6A5F85D8}" destId="{5BD40E03-F17B-4CAC-A312-FAE95D93BF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BCBDB-4EDB-4EAB-B97A-BDEF952AD696}">
      <dsp:nvSpPr>
        <dsp:cNvPr id="0" name=""/>
        <dsp:cNvSpPr/>
      </dsp:nvSpPr>
      <dsp:spPr>
        <a:xfrm>
          <a:off x="7189757" y="2290690"/>
          <a:ext cx="498393" cy="23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70"/>
              </a:lnTo>
              <a:lnTo>
                <a:pt x="498393" y="177270"/>
              </a:lnTo>
              <a:lnTo>
                <a:pt x="498393" y="23289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23910-C03C-4579-9A14-0CE4A9CEB0F2}">
      <dsp:nvSpPr>
        <dsp:cNvPr id="0" name=""/>
        <dsp:cNvSpPr/>
      </dsp:nvSpPr>
      <dsp:spPr>
        <a:xfrm>
          <a:off x="6464258" y="2290690"/>
          <a:ext cx="725499" cy="232893"/>
        </a:xfrm>
        <a:custGeom>
          <a:avLst/>
          <a:gdLst/>
          <a:ahLst/>
          <a:cxnLst/>
          <a:rect l="0" t="0" r="0" b="0"/>
          <a:pathLst>
            <a:path>
              <a:moveTo>
                <a:pt x="725499" y="0"/>
              </a:moveTo>
              <a:lnTo>
                <a:pt x="725499" y="177270"/>
              </a:lnTo>
              <a:lnTo>
                <a:pt x="0" y="177270"/>
              </a:lnTo>
              <a:lnTo>
                <a:pt x="0" y="23289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5D7C9-10DF-49BD-9F04-83916C23A7D7}">
      <dsp:nvSpPr>
        <dsp:cNvPr id="0" name=""/>
        <dsp:cNvSpPr/>
      </dsp:nvSpPr>
      <dsp:spPr>
        <a:xfrm>
          <a:off x="5977788" y="969085"/>
          <a:ext cx="1211969" cy="58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101"/>
              </a:lnTo>
              <a:lnTo>
                <a:pt x="1211969" y="531101"/>
              </a:lnTo>
              <a:lnTo>
                <a:pt x="1211969" y="58672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0B6B3-8952-411F-BD50-7820AF301830}">
      <dsp:nvSpPr>
        <dsp:cNvPr id="0" name=""/>
        <dsp:cNvSpPr/>
      </dsp:nvSpPr>
      <dsp:spPr>
        <a:xfrm>
          <a:off x="5150436" y="2408606"/>
          <a:ext cx="91440" cy="758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3066"/>
              </a:lnTo>
              <a:lnTo>
                <a:pt x="79415" y="703066"/>
              </a:lnTo>
              <a:lnTo>
                <a:pt x="79415" y="7586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2F233-A550-4400-9A77-2BAD7C586763}">
      <dsp:nvSpPr>
        <dsp:cNvPr id="0" name=""/>
        <dsp:cNvSpPr/>
      </dsp:nvSpPr>
      <dsp:spPr>
        <a:xfrm>
          <a:off x="5196156" y="969085"/>
          <a:ext cx="781631" cy="586724"/>
        </a:xfrm>
        <a:custGeom>
          <a:avLst/>
          <a:gdLst/>
          <a:ahLst/>
          <a:cxnLst/>
          <a:rect l="0" t="0" r="0" b="0"/>
          <a:pathLst>
            <a:path>
              <a:moveTo>
                <a:pt x="781631" y="0"/>
              </a:moveTo>
              <a:lnTo>
                <a:pt x="781631" y="531101"/>
              </a:lnTo>
              <a:lnTo>
                <a:pt x="0" y="531101"/>
              </a:lnTo>
              <a:lnTo>
                <a:pt x="0" y="58672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99460-268B-428D-98F4-E28274C23F8D}">
      <dsp:nvSpPr>
        <dsp:cNvPr id="0" name=""/>
        <dsp:cNvSpPr/>
      </dsp:nvSpPr>
      <dsp:spPr>
        <a:xfrm>
          <a:off x="2852160" y="2418423"/>
          <a:ext cx="195325" cy="505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399"/>
              </a:lnTo>
              <a:lnTo>
                <a:pt x="195325" y="449399"/>
              </a:lnTo>
              <a:lnTo>
                <a:pt x="195325" y="50502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32516-6B08-4D4E-BB36-9BB60A7164EB}">
      <dsp:nvSpPr>
        <dsp:cNvPr id="0" name=""/>
        <dsp:cNvSpPr/>
      </dsp:nvSpPr>
      <dsp:spPr>
        <a:xfrm>
          <a:off x="1003227" y="2418423"/>
          <a:ext cx="1848933" cy="474825"/>
        </a:xfrm>
        <a:custGeom>
          <a:avLst/>
          <a:gdLst/>
          <a:ahLst/>
          <a:cxnLst/>
          <a:rect l="0" t="0" r="0" b="0"/>
          <a:pathLst>
            <a:path>
              <a:moveTo>
                <a:pt x="1848933" y="0"/>
              </a:moveTo>
              <a:lnTo>
                <a:pt x="1848933" y="419202"/>
              </a:lnTo>
              <a:lnTo>
                <a:pt x="0" y="419202"/>
              </a:lnTo>
              <a:lnTo>
                <a:pt x="0" y="47482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D9386-09E4-4AD2-AA69-FE20370AAB0F}">
      <dsp:nvSpPr>
        <dsp:cNvPr id="0" name=""/>
        <dsp:cNvSpPr/>
      </dsp:nvSpPr>
      <dsp:spPr>
        <a:xfrm>
          <a:off x="1811849" y="978418"/>
          <a:ext cx="1040311" cy="644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371"/>
              </a:lnTo>
              <a:lnTo>
                <a:pt x="1040311" y="589371"/>
              </a:lnTo>
              <a:lnTo>
                <a:pt x="1040311" y="64499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D69FC-57D0-48FE-9B4C-DF074EA38F19}">
      <dsp:nvSpPr>
        <dsp:cNvPr id="0" name=""/>
        <dsp:cNvSpPr/>
      </dsp:nvSpPr>
      <dsp:spPr>
        <a:xfrm>
          <a:off x="884354" y="978418"/>
          <a:ext cx="927494" cy="644994"/>
        </a:xfrm>
        <a:custGeom>
          <a:avLst/>
          <a:gdLst/>
          <a:ahLst/>
          <a:cxnLst/>
          <a:rect l="0" t="0" r="0" b="0"/>
          <a:pathLst>
            <a:path>
              <a:moveTo>
                <a:pt x="927494" y="0"/>
              </a:moveTo>
              <a:lnTo>
                <a:pt x="927494" y="589371"/>
              </a:lnTo>
              <a:lnTo>
                <a:pt x="0" y="589371"/>
              </a:lnTo>
              <a:lnTo>
                <a:pt x="0" y="64499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68E77-96CB-4761-968C-CF863C6C5F6D}">
      <dsp:nvSpPr>
        <dsp:cNvPr id="0" name=""/>
        <dsp:cNvSpPr/>
      </dsp:nvSpPr>
      <dsp:spPr>
        <a:xfrm>
          <a:off x="595108" y="-46826"/>
          <a:ext cx="2433481" cy="102524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48F77-82D2-487C-B95A-A3150A90A193}">
      <dsp:nvSpPr>
        <dsp:cNvPr id="0" name=""/>
        <dsp:cNvSpPr/>
      </dsp:nvSpPr>
      <dsp:spPr>
        <a:xfrm>
          <a:off x="661822" y="16552"/>
          <a:ext cx="2433481" cy="1025245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rgbClr val="B1C1D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Mandatory</a:t>
          </a:r>
          <a:endParaRPr lang="en-US" sz="2800" b="1" kern="1200" dirty="0"/>
        </a:p>
      </dsp:txBody>
      <dsp:txXfrm>
        <a:off x="691850" y="46580"/>
        <a:ext cx="2373425" cy="965189"/>
      </dsp:txXfrm>
    </dsp:sp>
    <dsp:sp modelId="{AF349C79-C422-47CB-B2BF-2F159583E89E}">
      <dsp:nvSpPr>
        <dsp:cNvPr id="0" name=""/>
        <dsp:cNvSpPr/>
      </dsp:nvSpPr>
      <dsp:spPr>
        <a:xfrm>
          <a:off x="5702" y="1623413"/>
          <a:ext cx="1757304" cy="7950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16934-D512-4366-B1BF-684EB9497309}">
      <dsp:nvSpPr>
        <dsp:cNvPr id="0" name=""/>
        <dsp:cNvSpPr/>
      </dsp:nvSpPr>
      <dsp:spPr>
        <a:xfrm>
          <a:off x="72416" y="1686791"/>
          <a:ext cx="1757304" cy="795010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Capped</a:t>
          </a:r>
          <a:endParaRPr lang="en-US" sz="1800" b="1" kern="1200" dirty="0"/>
        </a:p>
      </dsp:txBody>
      <dsp:txXfrm>
        <a:off x="95701" y="1710076"/>
        <a:ext cx="1710734" cy="748440"/>
      </dsp:txXfrm>
    </dsp:sp>
    <dsp:sp modelId="{D3F72293-CC3F-4D74-9A1D-9FCF06027D0D}">
      <dsp:nvSpPr>
        <dsp:cNvPr id="0" name=""/>
        <dsp:cNvSpPr/>
      </dsp:nvSpPr>
      <dsp:spPr>
        <a:xfrm>
          <a:off x="1896434" y="1623413"/>
          <a:ext cx="1911452" cy="7950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66B14-6FAC-418B-86C2-6443F050C1E3}">
      <dsp:nvSpPr>
        <dsp:cNvPr id="0" name=""/>
        <dsp:cNvSpPr/>
      </dsp:nvSpPr>
      <dsp:spPr>
        <a:xfrm>
          <a:off x="1963148" y="1686791"/>
          <a:ext cx="1911452" cy="795010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Uncapped</a:t>
          </a:r>
          <a:endParaRPr lang="en-US" sz="1800" b="1" kern="1200" dirty="0"/>
        </a:p>
      </dsp:txBody>
      <dsp:txXfrm>
        <a:off x="1986433" y="1710076"/>
        <a:ext cx="1864882" cy="748440"/>
      </dsp:txXfrm>
    </dsp:sp>
    <dsp:sp modelId="{DAB37849-BDBB-4252-BBF4-E3FB2AA75D33}">
      <dsp:nvSpPr>
        <dsp:cNvPr id="0" name=""/>
        <dsp:cNvSpPr/>
      </dsp:nvSpPr>
      <dsp:spPr>
        <a:xfrm>
          <a:off x="337306" y="2893249"/>
          <a:ext cx="1331842" cy="133962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62621-0E3C-49C0-BE36-1DD701C6B4CE}">
      <dsp:nvSpPr>
        <dsp:cNvPr id="0" name=""/>
        <dsp:cNvSpPr/>
      </dsp:nvSpPr>
      <dsp:spPr>
        <a:xfrm>
          <a:off x="404020" y="2956627"/>
          <a:ext cx="1331842" cy="1339629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Direct Appropriation</a:t>
          </a:r>
          <a:endParaRPr lang="en-US" sz="1200" b="1" kern="1200" dirty="0"/>
        </a:p>
      </dsp:txBody>
      <dsp:txXfrm>
        <a:off x="443028" y="2995635"/>
        <a:ext cx="1253826" cy="1261613"/>
      </dsp:txXfrm>
    </dsp:sp>
    <dsp:sp modelId="{F99B48E8-5A55-44B5-B346-67D451EBE4A5}">
      <dsp:nvSpPr>
        <dsp:cNvPr id="0" name=""/>
        <dsp:cNvSpPr/>
      </dsp:nvSpPr>
      <dsp:spPr>
        <a:xfrm>
          <a:off x="2303584" y="2923445"/>
          <a:ext cx="1487803" cy="12558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7E852-CF19-4BDC-94F6-5315A42B3AB1}">
      <dsp:nvSpPr>
        <dsp:cNvPr id="0" name=""/>
        <dsp:cNvSpPr/>
      </dsp:nvSpPr>
      <dsp:spPr>
        <a:xfrm>
          <a:off x="2370298" y="2986824"/>
          <a:ext cx="1487803" cy="1255833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Annual Appropriation</a:t>
          </a:r>
          <a:endParaRPr lang="en-US" sz="1200" b="1" kern="1200" dirty="0"/>
        </a:p>
      </dsp:txBody>
      <dsp:txXfrm>
        <a:off x="2407080" y="3023606"/>
        <a:ext cx="1414239" cy="1182269"/>
      </dsp:txXfrm>
    </dsp:sp>
    <dsp:sp modelId="{8338FFC7-04C4-46B2-BB25-D34888D790B8}">
      <dsp:nvSpPr>
        <dsp:cNvPr id="0" name=""/>
        <dsp:cNvSpPr/>
      </dsp:nvSpPr>
      <dsp:spPr>
        <a:xfrm>
          <a:off x="4570550" y="-46826"/>
          <a:ext cx="2814475" cy="10159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4CAE6-9F12-46FA-8F31-96E6689A336C}">
      <dsp:nvSpPr>
        <dsp:cNvPr id="0" name=""/>
        <dsp:cNvSpPr/>
      </dsp:nvSpPr>
      <dsp:spPr>
        <a:xfrm>
          <a:off x="4637264" y="16552"/>
          <a:ext cx="2814475" cy="1015911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Discretionary</a:t>
          </a:r>
          <a:endParaRPr lang="en-US" sz="2800" b="1" kern="1200" dirty="0"/>
        </a:p>
      </dsp:txBody>
      <dsp:txXfrm>
        <a:off x="4667019" y="46307"/>
        <a:ext cx="2754965" cy="956401"/>
      </dsp:txXfrm>
    </dsp:sp>
    <dsp:sp modelId="{8B4AD996-EA55-4B16-A678-FB1DA5F002E5}">
      <dsp:nvSpPr>
        <dsp:cNvPr id="0" name=""/>
        <dsp:cNvSpPr/>
      </dsp:nvSpPr>
      <dsp:spPr>
        <a:xfrm>
          <a:off x="4417916" y="1555809"/>
          <a:ext cx="1556479" cy="85279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D3FAF-7512-4F1C-AFD5-5ABF360853B9}">
      <dsp:nvSpPr>
        <dsp:cNvPr id="0" name=""/>
        <dsp:cNvSpPr/>
      </dsp:nvSpPr>
      <dsp:spPr>
        <a:xfrm>
          <a:off x="4484630" y="1619188"/>
          <a:ext cx="1556479" cy="852796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Block Grant</a:t>
          </a:r>
          <a:endParaRPr lang="en-US" sz="1800" b="1" kern="1200" dirty="0"/>
        </a:p>
      </dsp:txBody>
      <dsp:txXfrm>
        <a:off x="4509608" y="1644166"/>
        <a:ext cx="1506523" cy="802840"/>
      </dsp:txXfrm>
    </dsp:sp>
    <dsp:sp modelId="{A8C40FEC-7145-468D-A6F4-6C519519C035}">
      <dsp:nvSpPr>
        <dsp:cNvPr id="0" name=""/>
        <dsp:cNvSpPr/>
      </dsp:nvSpPr>
      <dsp:spPr>
        <a:xfrm>
          <a:off x="4684619" y="3167295"/>
          <a:ext cx="1090464" cy="8731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47E9A-BEFD-4156-BBBC-007CAF8BFA17}">
      <dsp:nvSpPr>
        <dsp:cNvPr id="0" name=""/>
        <dsp:cNvSpPr/>
      </dsp:nvSpPr>
      <dsp:spPr>
        <a:xfrm>
          <a:off x="4751333" y="3230673"/>
          <a:ext cx="1090464" cy="873110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Formula Grant</a:t>
          </a:r>
          <a:endParaRPr lang="en-US" sz="1200" b="1" kern="1200" dirty="0"/>
        </a:p>
      </dsp:txBody>
      <dsp:txXfrm>
        <a:off x="4776906" y="3256246"/>
        <a:ext cx="1039318" cy="821964"/>
      </dsp:txXfrm>
    </dsp:sp>
    <dsp:sp modelId="{69937A95-404C-4E54-B669-4C8DE556FD3B}">
      <dsp:nvSpPr>
        <dsp:cNvPr id="0" name=""/>
        <dsp:cNvSpPr/>
      </dsp:nvSpPr>
      <dsp:spPr>
        <a:xfrm>
          <a:off x="6249498" y="1555809"/>
          <a:ext cx="1880518" cy="7348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DC895-C8D3-4F80-943C-A7E104E819B1}">
      <dsp:nvSpPr>
        <dsp:cNvPr id="0" name=""/>
        <dsp:cNvSpPr/>
      </dsp:nvSpPr>
      <dsp:spPr>
        <a:xfrm>
          <a:off x="6316212" y="1619188"/>
          <a:ext cx="1880518" cy="734880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Categorical Grant</a:t>
          </a:r>
          <a:endParaRPr lang="en-US" sz="1800" b="1" kern="1200" dirty="0"/>
        </a:p>
      </dsp:txBody>
      <dsp:txXfrm>
        <a:off x="6337736" y="1640712"/>
        <a:ext cx="1837470" cy="691832"/>
      </dsp:txXfrm>
    </dsp:sp>
    <dsp:sp modelId="{0BE4DD93-6D17-4877-8E14-5CAB1F9564C5}">
      <dsp:nvSpPr>
        <dsp:cNvPr id="0" name=""/>
        <dsp:cNvSpPr/>
      </dsp:nvSpPr>
      <dsp:spPr>
        <a:xfrm>
          <a:off x="5919026" y="2523584"/>
          <a:ext cx="1090464" cy="8731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706D6-860E-47D6-9A4E-2C41DFF7E147}">
      <dsp:nvSpPr>
        <dsp:cNvPr id="0" name=""/>
        <dsp:cNvSpPr/>
      </dsp:nvSpPr>
      <dsp:spPr>
        <a:xfrm>
          <a:off x="5985740" y="2586962"/>
          <a:ext cx="1090464" cy="873110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Formula Grant</a:t>
          </a:r>
          <a:endParaRPr lang="en-US" sz="1100" b="1" kern="1200" dirty="0"/>
        </a:p>
      </dsp:txBody>
      <dsp:txXfrm>
        <a:off x="6011313" y="2612535"/>
        <a:ext cx="1039318" cy="821964"/>
      </dsp:txXfrm>
    </dsp:sp>
    <dsp:sp modelId="{C91B8495-0778-491C-960D-92A148FD2383}">
      <dsp:nvSpPr>
        <dsp:cNvPr id="0" name=""/>
        <dsp:cNvSpPr/>
      </dsp:nvSpPr>
      <dsp:spPr>
        <a:xfrm>
          <a:off x="7142919" y="2523584"/>
          <a:ext cx="1090464" cy="8731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1BE8B-4428-4F2D-9C1E-336BA5423386}">
      <dsp:nvSpPr>
        <dsp:cNvPr id="0" name=""/>
        <dsp:cNvSpPr/>
      </dsp:nvSpPr>
      <dsp:spPr>
        <a:xfrm>
          <a:off x="7209633" y="2586962"/>
          <a:ext cx="1090464" cy="873110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Project Grant</a:t>
          </a:r>
          <a:endParaRPr lang="en-US" sz="1100" b="1" kern="1200" dirty="0"/>
        </a:p>
      </dsp:txBody>
      <dsp:txXfrm>
        <a:off x="7235206" y="2612535"/>
        <a:ext cx="1039318" cy="821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EF60-F91E-44C6-A060-877729E5E986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151E3-EB03-4E8B-B6B9-9047010F0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25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1CE2F-DF6C-42E2-A53F-635072A7BF4E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11685-E1FA-43FC-BB9E-28BFAF1B95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the federal government spends its funds; relationship between federal government and states</a:t>
            </a:r>
          </a:p>
          <a:p>
            <a:r>
              <a:rPr lang="en-US" dirty="0" smtClean="0"/>
              <a:t>Characteristics</a:t>
            </a:r>
            <a:r>
              <a:rPr lang="en-US" baseline="0" dirty="0" smtClean="0"/>
              <a:t> of federal grants, federal grants process (how it is suppose to work, how it works)</a:t>
            </a:r>
          </a:p>
          <a:p>
            <a:r>
              <a:rPr lang="en-US" baseline="0" dirty="0" smtClean="0"/>
              <a:t>Trends and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85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Authorizing</a:t>
            </a:r>
            <a:r>
              <a:rPr lang="en-US" baseline="0" dirty="0" smtClean="0"/>
              <a:t> legislation – define program objects; provide some detail (agencies fill in the rest through regulations)</a:t>
            </a:r>
          </a:p>
          <a:p>
            <a:r>
              <a:rPr lang="en-US" baseline="0" dirty="0" smtClean="0"/>
              <a:t>Can specify maximum for one year, then such sums as necessary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Appropriations process provides budget authority to carry out programs (rare for programs to be funded at max, sometimes exceed (CCDBG))</a:t>
            </a:r>
          </a:p>
          <a:p>
            <a:r>
              <a:rPr lang="en-US" baseline="0" dirty="0" smtClean="0"/>
              <a:t>Budget process not complete by October 1: CR; suppose to consider 12 appropriations measures individually; minibus, omnibus, or full-year CR</a:t>
            </a:r>
          </a:p>
          <a:p>
            <a:endParaRPr lang="en-US" baseline="0" dirty="0" smtClean="0"/>
          </a:p>
          <a:p>
            <a:r>
              <a:rPr lang="en-US" baseline="0" dirty="0" smtClean="0"/>
              <a:t>CCDBG (2002), CDBG (1994), NCLB (2007), LIHEAP (2007); appropriations process can include new program, formula changes, set-asides, agency directives</a:t>
            </a:r>
          </a:p>
          <a:p>
            <a:r>
              <a:rPr lang="en-US" baseline="0" dirty="0" smtClean="0"/>
              <a:t>Examples: Senate proposing new 5% set-aside for MHBG for evidence based programs for indiv. w/early signs of serious mental illness</a:t>
            </a:r>
          </a:p>
          <a:p>
            <a:r>
              <a:rPr lang="en-US" baseline="0" dirty="0" smtClean="0"/>
              <a:t>Rules to maintain separation; must be point of order and rules can be waived</a:t>
            </a:r>
          </a:p>
          <a:p>
            <a:r>
              <a:rPr lang="en-US" baseline="0" dirty="0" smtClean="0"/>
              <a:t>CCDBG – new $ for improving quality of childcare</a:t>
            </a:r>
          </a:p>
          <a:p>
            <a:r>
              <a:rPr lang="en-US" baseline="0" dirty="0" smtClean="0"/>
              <a:t>LIHEAP – Formula change (allocate more funds based on old formula)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Conditions/requirements attached to all grants but varying degrees</a:t>
            </a:r>
            <a:r>
              <a:rPr lang="en-US" baseline="0" dirty="0" smtClean="0"/>
              <a:t> of flexibility</a:t>
            </a:r>
            <a:endParaRPr lang="en-US" dirty="0" smtClean="0"/>
          </a:p>
          <a:p>
            <a:r>
              <a:rPr lang="en-US" dirty="0" smtClean="0"/>
              <a:t>Block</a:t>
            </a:r>
            <a:r>
              <a:rPr lang="en-US" baseline="0" dirty="0" smtClean="0"/>
              <a:t> grants – state/local governments have more flexibility; funds can be used on a range of activities (Congress has reduced flexibility over time)</a:t>
            </a:r>
          </a:p>
          <a:p>
            <a:r>
              <a:rPr lang="en-US" baseline="0" dirty="0" smtClean="0"/>
              <a:t>22 block grants; 10 HHS (two mandatory)</a:t>
            </a:r>
          </a:p>
          <a:p>
            <a:r>
              <a:rPr lang="en-US" baseline="0" dirty="0" smtClean="0"/>
              <a:t>Definition of block grant: eligibility limited to s/l gov’t, formula, funds may be used within broad categories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Categorical grants: Narrowly</a:t>
            </a:r>
            <a:r>
              <a:rPr lang="en-US" baseline="0" dirty="0" smtClean="0"/>
              <a:t> defined purpose such as providing nutrition to the elderly. </a:t>
            </a:r>
            <a:r>
              <a:rPr lang="en-US" dirty="0" smtClean="0"/>
              <a:t>Authorizing</a:t>
            </a:r>
            <a:r>
              <a:rPr lang="en-US" baseline="0" dirty="0" smtClean="0"/>
              <a:t> legislation specifies types of activities that can be funded; more federal requirements/monitoring</a:t>
            </a:r>
          </a:p>
          <a:p>
            <a:endParaRPr lang="en-US" dirty="0" smtClean="0"/>
          </a:p>
          <a:p>
            <a:r>
              <a:rPr lang="en-US" dirty="0" smtClean="0"/>
              <a:t>Formula grants:</a:t>
            </a:r>
            <a:r>
              <a:rPr lang="en-US" baseline="0" dirty="0" smtClean="0"/>
              <a:t> </a:t>
            </a:r>
            <a:r>
              <a:rPr lang="en-US" dirty="0" smtClean="0"/>
              <a:t>historical distribution or demographics/other factors</a:t>
            </a:r>
            <a:r>
              <a:rPr lang="en-US" baseline="0" dirty="0" smtClean="0"/>
              <a:t> related to grant (population, poverty levels); </a:t>
            </a:r>
            <a:r>
              <a:rPr lang="en-US" dirty="0" smtClean="0"/>
              <a:t>can have minimum allocations</a:t>
            </a:r>
          </a:p>
          <a:p>
            <a:r>
              <a:rPr lang="en-US" dirty="0" smtClean="0"/>
              <a:t>Categorical formula grants generally</a:t>
            </a:r>
            <a:r>
              <a:rPr lang="en-US" baseline="0" dirty="0" smtClean="0"/>
              <a:t> more flexible than project grants (federal rules specify types of projects, s/l gov’t determine specific projects to fund)</a:t>
            </a:r>
          </a:p>
          <a:p>
            <a:endParaRPr lang="en-US" dirty="0" smtClean="0"/>
          </a:p>
          <a:p>
            <a:r>
              <a:rPr lang="en-US" dirty="0" smtClean="0"/>
              <a:t>Project grants: federal government chooses projects</a:t>
            </a:r>
            <a:r>
              <a:rPr lang="en-US" baseline="0" dirty="0" smtClean="0"/>
              <a:t> to fund; </a:t>
            </a:r>
            <a:r>
              <a:rPr lang="en-US" dirty="0" smtClean="0"/>
              <a:t>used competitive process to increase innovation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19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Budget resolution framework for budget legislation</a:t>
            </a:r>
            <a:r>
              <a:rPr lang="en-US" baseline="0" dirty="0" smtClean="0"/>
              <a:t> (projected spending includes mandatory), may also include reconciliation directives instructing H/S authorizing committees to recommend changes to mandatory programs to meet certain recommend levels of spending (increases or decreases). (Committees not bound by suggestions or assumptions; committee may vote to favorable or unfavorably support language)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Consideration under special procedures: House (limits on debate/amendments); Senate (amendments must be germane, limits on debate and thus defuses filibuster; Byrd rule – must directly affect federal spending, cannot violate reconciliation instructions, within committee’s jurisdiction) </a:t>
            </a:r>
            <a:br>
              <a:rPr lang="en-US" baseline="0" dirty="0" smtClean="0"/>
            </a:br>
            <a:r>
              <a:rPr lang="en-US" baseline="0" dirty="0" smtClean="0"/>
              <a:t>Examples: CHIP, Welfare Reform, Major Tax Cuts, Reconcile H/S differences over HCR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Normal legislative process: not before budget resolution adopted (can’t exceed spending allocation included in budget resolution)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Procedural controls: House CUTGO: can’t have net effect of increasing mandatory spending, offset by mandatory cuts; Senate PAYGO similar but offset may include revenue increases (point of order procedural mechanism for enforcement; can be waived)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Statutory controls: PAYGO (legislation affecting mandatory spending and revenues can’t increase deficit over a specified period), enforced by sequestration (nonexempt direct spending programs)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19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6DF5-4CF5-4083-A478-67D1B966DF8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Census report</a:t>
            </a:r>
            <a:r>
              <a:rPr lang="en-US" baseline="0" dirty="0" smtClean="0"/>
              <a:t> – tracks flow of all federal funds by states; states use to assess fiscal relationship w/federal gov’t</a:t>
            </a:r>
          </a:p>
          <a:p>
            <a:pPr eaLnBrk="1" hangingPunct="1"/>
            <a:r>
              <a:rPr lang="en-US" baseline="0" dirty="0" smtClean="0"/>
              <a:t>Very relevant in era of budgets; report was victim of spending reductions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Direct payments: payments</a:t>
            </a:r>
            <a:r>
              <a:rPr lang="en-US" baseline="0" dirty="0" smtClean="0"/>
              <a:t> provided directly to individuals (Social Security, Unemployment, Medicare, Retirement/Disability)</a:t>
            </a:r>
          </a:p>
          <a:p>
            <a:pPr eaLnBrk="1" hangingPunct="1"/>
            <a:r>
              <a:rPr lang="en-US" baseline="0" dirty="0" smtClean="0"/>
              <a:t>Procurement: reflects where the federal government purchases goods/services (defense-related equipment production centers)</a:t>
            </a:r>
          </a:p>
          <a:p>
            <a:pPr eaLnBrk="1" hangingPunct="1"/>
            <a:r>
              <a:rPr lang="en-US" baseline="0" dirty="0" smtClean="0"/>
              <a:t>Federal grants: </a:t>
            </a:r>
            <a:r>
              <a:rPr lang="en-US" dirty="0" smtClean="0"/>
              <a:t>1,714 federal grants</a:t>
            </a:r>
          </a:p>
          <a:p>
            <a:pPr eaLnBrk="1" hangingPunct="1"/>
            <a:r>
              <a:rPr lang="en-US" dirty="0" smtClean="0"/>
              <a:t>Salaries and wages: federal employees (federal offices/military</a:t>
            </a:r>
            <a:r>
              <a:rPr lang="en-US" baseline="0" dirty="0" smtClean="0"/>
              <a:t> installations)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Procurement grown fastest – increase emphasis on competitive contracting/spending on wars</a:t>
            </a: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69C0B6-1F06-443A-9C67-2BC7AF9ED859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51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Biggest</a:t>
            </a:r>
            <a:r>
              <a:rPr lang="en-US" baseline="0" dirty="0" smtClean="0"/>
              <a:t> difference: Mandatory spending dictated in authorizing legislation; Discretionary spending </a:t>
            </a:r>
            <a:r>
              <a:rPr lang="en-US" dirty="0" smtClean="0"/>
              <a:t>determined</a:t>
            </a:r>
            <a:r>
              <a:rPr lang="en-US" baseline="0" dirty="0" smtClean="0"/>
              <a:t> by annual appropriations process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Mandatory: specific funding level</a:t>
            </a:r>
            <a:r>
              <a:rPr lang="en-US" baseline="0" dirty="0" smtClean="0"/>
              <a:t> in authorizing legislation or eligibility/benefit criteria w/spending increasing/decreasing based on need</a:t>
            </a:r>
          </a:p>
          <a:p>
            <a:r>
              <a:rPr lang="en-US" baseline="0" dirty="0" smtClean="0"/>
              <a:t>Some mandatory grants bypass the appropriations process altogether; other programs rely on authorization legislation to determine the funding level, but the funding is included in annual appropriations bills.</a:t>
            </a:r>
          </a:p>
          <a:p>
            <a:endParaRPr lang="en-US" dirty="0" smtClean="0"/>
          </a:p>
          <a:p>
            <a:r>
              <a:rPr lang="en-US" baseline="0" dirty="0" smtClean="0"/>
              <a:t>Discretionary: Differ in federal control (block grants most flexible, then formula, then project) and how the federal government allocates funding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18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327699-1EF0-45A2-8192-8408063D57C7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327699-1EF0-45A2-8192-8408063D57C7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327699-1EF0-45A2-8192-8408063D57C7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6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8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6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15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77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0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9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2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35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91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7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79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16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48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39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 dirty="0">
                <a:solidFill>
                  <a:srgbClr val="0033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3366"/>
                </a:solidFill>
                <a:cs typeface="Arial" charset="0"/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2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02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67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01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53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29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40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9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16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8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6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7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0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3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2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3CB6-E8A3-4055-B112-3ACF41DF731D}" type="datetimeFigureOut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E362-55FB-45F7-BB57-5A7818E4C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3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79E788-5633-404D-AD3E-73F3A126736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9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33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CFC04-5560-46D1-884B-235CDCFC29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3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howard@ffi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ffis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gao.gov/new.items/d05734sp.pdf" TargetMode="External"/><Relationship Id="rId7" Type="http://schemas.openxmlformats.org/officeDocument/2006/relationships/hyperlink" Target="http://www.fas.org/sgp/crs/misc/98-721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fas.org/sgp/crs/misc/RS20129.pdf" TargetMode="External"/><Relationship Id="rId5" Type="http://schemas.openxmlformats.org/officeDocument/2006/relationships/hyperlink" Target="http://www.fas.org/sgp/crs/misc/R42769.pdf" TargetMode="External"/><Relationship Id="rId4" Type="http://schemas.openxmlformats.org/officeDocument/2006/relationships/hyperlink" Target="http://www.ffis.org/node/316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A Primer on Federal Grants: </a:t>
            </a:r>
            <a:br>
              <a:rPr lang="en-US" dirty="0" smtClean="0">
                <a:solidFill>
                  <a:srgbClr val="4B974B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How They Work and </a:t>
            </a:r>
            <a:br>
              <a:rPr lang="en-US" dirty="0" smtClean="0">
                <a:solidFill>
                  <a:srgbClr val="4B974B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Why It Matters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165600" cy="182245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Marcia Howard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  <a:hlinkClick r:id="rId3"/>
              </a:rPr>
              <a:t>mhoward@ffis.org</a:t>
            </a:r>
            <a:r>
              <a:rPr lang="en-US" sz="2400" dirty="0">
                <a:solidFill>
                  <a:srgbClr val="003366"/>
                </a:solidFill>
                <a:latin typeface="Calibri" pitchFamily="34" charset="0"/>
              </a:rPr>
              <a:t> </a:t>
            </a:r>
            <a:endParaRPr lang="en-US" sz="2400" dirty="0" smtClean="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5597604"/>
            <a:ext cx="2895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States 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  <a:hlinkClick r:id="rId5"/>
              </a:rPr>
              <a:t>www.ffis.org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 </a:t>
            </a:r>
            <a:endParaRPr lang="en-US" sz="2200" b="1" dirty="0">
              <a:solidFill>
                <a:srgbClr val="4B974B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How do discretionary programs work?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Two-step process to receive funding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Program is created through enactment of authorizing legislation 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Specifies maximum amount or “such sums as may be necessary”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Program funded through appropriations process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Some authorized programs not funded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Many programs funded but lack current authorization</a:t>
            </a:r>
          </a:p>
          <a:p>
            <a:pPr lvl="3" eaLnBrk="1" hangingPunct="1">
              <a:defRPr/>
            </a:pPr>
            <a:r>
              <a:rPr lang="en-US" dirty="0" smtClean="0">
                <a:latin typeface="Calibri" pitchFamily="34" charset="0"/>
              </a:rPr>
              <a:t>Examples: Child Care Development Block Grant , Community Development Block Grant, elementary and secondary education programs, LIHEAP</a:t>
            </a:r>
          </a:p>
          <a:p>
            <a:pPr marL="914400" lvl="2" indent="0" eaLnBrk="1" hangingPunct="1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lvl="2"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2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What are the major types of discretionary grants?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</a:rPr>
              <a:t>Block Grants: fixed funding for general purposes, allocated to states by formula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</a:rPr>
              <a:t>Categorical Grants: specific, narrowly defined purpose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Formula grants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Noncompetitive awards based on predetermined formula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Amount allocated depends on various factors (i.e., population, per capita income, small-state minimum)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Project grants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Generally awarded through a competitive process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Fixed project periods/delivery of specific services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Cooperative agreement (substantial federal involvement)</a:t>
            </a:r>
          </a:p>
          <a:p>
            <a:pPr lvl="2"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4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Other major features of discretionary grants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State </a:t>
            </a:r>
            <a:r>
              <a:rPr lang="en-US" dirty="0">
                <a:latin typeface="Calibri" pitchFamily="34" charset="0"/>
              </a:rPr>
              <a:t>contribution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Matching, </a:t>
            </a:r>
            <a:r>
              <a:rPr lang="en-US" dirty="0" smtClean="0">
                <a:latin typeface="Calibri" pitchFamily="34" charset="0"/>
              </a:rPr>
              <a:t>maintenance-of-effort (MOE) requirements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Supplantation provisions</a:t>
            </a:r>
            <a:endParaRPr lang="en-US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pitchFamily="34" charset="0"/>
              </a:rPr>
              <a:t>Flexibility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Transfer authority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Program </a:t>
            </a:r>
            <a:r>
              <a:rPr lang="en-US" dirty="0" smtClean="0">
                <a:latin typeface="Calibri" pitchFamily="34" charset="0"/>
              </a:rPr>
              <a:t>requirements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Funding availability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Obligation, liquidation deadlines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Carryover authority</a:t>
            </a:r>
            <a:endParaRPr lang="en-US" dirty="0">
              <a:latin typeface="Calibri" pitchFamily="34" charset="0"/>
            </a:endParaRPr>
          </a:p>
          <a:p>
            <a:pPr lvl="2"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7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Discretionary: Example Programs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9399"/>
              </p:ext>
            </p:extLst>
          </p:nvPr>
        </p:nvGraphicFramePr>
        <p:xfrm>
          <a:off x="838200" y="2286001"/>
          <a:ext cx="7391400" cy="443282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60904"/>
                <a:gridCol w="1487331"/>
                <a:gridCol w="1025745"/>
                <a:gridCol w="935238"/>
                <a:gridCol w="1282182"/>
              </a:tblGrid>
              <a:tr h="352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Block Grant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u="sng" dirty="0" smtClean="0"/>
                        <a:t>Categorical</a:t>
                      </a:r>
                      <a:endParaRPr lang="en-US" sz="16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8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Formula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Formula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Matching</a:t>
                      </a:r>
                      <a:endParaRPr lang="en-US" sz="1600" dirty="0"/>
                    </a:p>
                  </a:txBody>
                  <a:tcPr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Highway Performance Program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 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Local Education Agencies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(MOE)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 Education Basic State Grant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(MOE)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FHWA - Surface Transportation Program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 Start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WIC - Supplemental Feeding Program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FTA - Urbanized Area Formula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Housing Operating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Consolidated Health Centers Disc.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Income Home Energy Assistance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Airport Improvement Program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 State Administration Base Allocation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Care &amp; Devel. Block Grant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8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How do mandatory programs work?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3691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Most mandatory spending is in the form of “entitlement” spending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Federal government legally obligated to make payments to eligible entities 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Uncapped entitlements: Total </a:t>
            </a:r>
            <a:r>
              <a:rPr lang="en-US" dirty="0">
                <a:latin typeface="Calibri" pitchFamily="34" charset="0"/>
              </a:rPr>
              <a:t>spending is determined by number of eligible beneficiaries and authorized benefit </a:t>
            </a:r>
            <a:r>
              <a:rPr lang="en-US" dirty="0" smtClean="0">
                <a:latin typeface="Calibri" pitchFamily="34" charset="0"/>
              </a:rPr>
              <a:t>payments (Medicaid, SNAP)</a:t>
            </a:r>
            <a:endParaRPr lang="en-US" dirty="0">
              <a:latin typeface="Calibri" pitchFamily="34" charset="0"/>
            </a:endParaRP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Capped entitlements: Spending capped at specific level provided in authorizing law (SSBG, CHIP)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Examples of other mandatory spending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ome funding included in health care reform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3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How do mandatory programs work?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19325"/>
            <a:ext cx="79248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Mandatory programs are funded by either direct appropriations in authorizing law or annual appropriations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Most mandatory spending bypasses the appropriations process altogether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Mandatory spending included in annual appropriations acts is determined by authorizing statute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Some mandatory programs are block grants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Similar features as discretionary programs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State contribution, flexibility, funding availability</a:t>
            </a: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marL="914400" lvl="2" indent="0" eaLnBrk="1" hangingPunct="1">
              <a:buNone/>
              <a:defRPr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How do mandatory programs work?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Legislative changes to entitlement spending can be done through authorizing bills or reconciliation, but not through appropriations process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Reconciliation instructions are included in the budget resolution and considered under special procedures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Various statutory/procedural controls on entitlement spending 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Additional mandatory spending must be offset</a:t>
            </a:r>
          </a:p>
          <a:p>
            <a:pPr marL="457200" lvl="1" indent="0" eaLnBrk="1" hangingPunct="1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marL="914400" lvl="2" indent="0" eaLnBrk="1" hangingPunct="1">
              <a:buNone/>
              <a:defRPr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0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Mandatory: Example Programs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44893"/>
              </p:ext>
            </p:extLst>
          </p:nvPr>
        </p:nvGraphicFramePr>
        <p:xfrm>
          <a:off x="762000" y="2286000"/>
          <a:ext cx="8305800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26319"/>
                <a:gridCol w="997881"/>
                <a:gridCol w="1219200"/>
                <a:gridCol w="838200"/>
                <a:gridCol w="762000"/>
                <a:gridCol w="1371600"/>
                <a:gridCol w="990600"/>
              </a:tblGrid>
              <a:tr h="307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Capped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Uncapped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Block</a:t>
                      </a:r>
                      <a:r>
                        <a:rPr lang="en-US" sz="1400" baseline="0" dirty="0" smtClean="0"/>
                        <a:t> Grant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Period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Appropriated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Matching</a:t>
                      </a:r>
                      <a:r>
                        <a:rPr lang="en-US" sz="1400" baseline="0" dirty="0" smtClean="0"/>
                        <a:t> MOE</a:t>
                      </a:r>
                      <a:endParaRPr lang="en-US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Medicaid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(MOE)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Nutrition - School Lunch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SNAP State 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Foster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Care/Adoption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Supp. Enforcement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Nutrition - School Breakfast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Vaccines for Children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 - Adult &amp;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Care Food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Rehab. Services - Basic State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(BOTH)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Care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Entitlement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(BOTH)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Why does the type of funding matter?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Frequency of congressional action to determine funding levels</a:t>
            </a:r>
          </a:p>
          <a:p>
            <a:pPr lvl="1" eaLnBrk="1" hangingPunct="1">
              <a:buClr>
                <a:srgbClr val="003366"/>
              </a:buClr>
              <a:defRPr/>
            </a:pPr>
            <a:r>
              <a:rPr lang="en-US" sz="2000" dirty="0" smtClean="0">
                <a:solidFill>
                  <a:srgbClr val="003366"/>
                </a:solidFill>
                <a:latin typeface="Calibri" pitchFamily="34" charset="0"/>
              </a:rPr>
              <a:t>Discretionary (annual); mandatory (varies) </a:t>
            </a:r>
          </a:p>
          <a:p>
            <a:pPr eaLnBrk="1" hangingPunct="1">
              <a:buClr>
                <a:srgbClr val="003366"/>
              </a:buClr>
              <a:defRPr/>
            </a:pPr>
            <a:r>
              <a:rPr lang="en-US" sz="2400" dirty="0" smtClean="0">
                <a:latin typeface="Calibri" pitchFamily="34" charset="0"/>
              </a:rPr>
              <a:t>Timing of reauthorization/extension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Mandatory </a:t>
            </a:r>
            <a:r>
              <a:rPr lang="en-US" sz="2000" dirty="0">
                <a:latin typeface="Calibri" pitchFamily="34" charset="0"/>
              </a:rPr>
              <a:t>programs require an authorization to operate; discretionary programs can continue without an authorization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BCA sequestration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Different process for mandatory/discretionary programs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Most mandatory programs exempt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Government shutdown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Some mandatory programs can continue to receive funding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  <a:cs typeface="Calibri" pitchFamily="34" charset="0"/>
              </a:rPr>
              <a:t>Current issues and themes dominating federal grants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Congressional failure 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</a:rPr>
              <a:t>reauthorize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Increased reliance on appropriations process to </a:t>
            </a:r>
            <a:r>
              <a:rPr lang="en-US" dirty="0" smtClean="0">
                <a:latin typeface="Calibri" pitchFamily="34" charset="0"/>
              </a:rPr>
              <a:t>modify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Introduction of competitive elements to current and proposed grants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Increased focus on transparency, program outcomes, program integrity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Trend toward program consolidation</a:t>
            </a:r>
            <a:endParaRPr lang="en-US" dirty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2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Where the money goes: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pieces of the federal budget pie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982231"/>
              </p:ext>
            </p:extLst>
          </p:nvPr>
        </p:nvGraphicFramePr>
        <p:xfrm>
          <a:off x="1905000" y="2900362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56963" y="2286965"/>
            <a:ext cx="5943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Composition of Federal Outlays in FY 2013</a:t>
            </a:r>
            <a:br>
              <a:rPr lang="en-US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6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($ in Billions, % of Total)</a:t>
            </a:r>
            <a:endParaRPr lang="en-US" sz="16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3132592"/>
            <a:ext cx="5322887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1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Useful grant resources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GAO glossary of budget terms: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://www.gao.gov/new.items/d05734sp.pdf</a:t>
            </a:r>
            <a:endParaRPr lang="en-US" sz="16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FFIS links: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www.ffis.org/node/3160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Congressional Research Service (CRS) Reports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Federal Grants-in-Aid Administration: A primer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1600" dirty="0">
                <a:hlinkClick r:id="rId5"/>
              </a:rPr>
              <a:t>http://www.fas.org/sgp/crs/misc/R42769.pdf</a:t>
            </a:r>
            <a:endParaRPr lang="en-US" sz="1600" dirty="0" smtClean="0">
              <a:latin typeface="Calibri" pitchFamily="34" charset="0"/>
            </a:endParaRPr>
          </a:p>
          <a:p>
            <a:pPr lvl="1" eaLnBrk="1" hangingPunct="1">
              <a:buClr>
                <a:srgbClr val="003366"/>
              </a:buClr>
              <a:defRPr/>
            </a:pPr>
            <a:r>
              <a:rPr lang="en-US" sz="2000" dirty="0" smtClean="0">
                <a:solidFill>
                  <a:srgbClr val="003366"/>
                </a:solidFill>
                <a:latin typeface="Calibri" pitchFamily="34" charset="0"/>
              </a:rPr>
              <a:t>Entitlements and Appropriated Entitlements </a:t>
            </a:r>
            <a:br>
              <a:rPr lang="en-US" sz="2000" dirty="0" smtClean="0">
                <a:solidFill>
                  <a:srgbClr val="003366"/>
                </a:solidFill>
                <a:latin typeface="Calibri" pitchFamily="34" charset="0"/>
              </a:rPr>
            </a:br>
            <a:r>
              <a:rPr lang="en-US" sz="1600" dirty="0" smtClean="0">
                <a:hlinkClick r:id="rId6"/>
              </a:rPr>
              <a:t>http://www.fas.org/sgp/crs/misc/RS20129.pdf</a:t>
            </a:r>
            <a:endParaRPr lang="en-US" sz="1600" dirty="0" smtClean="0"/>
          </a:p>
          <a:p>
            <a:pPr lvl="1" eaLnBrk="1" hangingPunct="1">
              <a:buClr>
                <a:srgbClr val="003366"/>
              </a:buClr>
              <a:defRPr/>
            </a:pPr>
            <a:r>
              <a:rPr lang="en-US" sz="2000" dirty="0" smtClean="0">
                <a:solidFill>
                  <a:srgbClr val="003366"/>
                </a:solidFill>
                <a:latin typeface="Calibri" pitchFamily="34" charset="0"/>
              </a:rPr>
              <a:t>Introduction to the Federal Budget Process</a:t>
            </a:r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/>
            </a:r>
            <a:br>
              <a:rPr lang="en-US" sz="2000" dirty="0">
                <a:solidFill>
                  <a:srgbClr val="003366"/>
                </a:solidFill>
                <a:latin typeface="Calibri" pitchFamily="34" charset="0"/>
              </a:rPr>
            </a:br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www.fas.org/sgp/crs/misc/98-721.pdf</a:t>
            </a:r>
            <a:endParaRPr lang="en-US" sz="2400" dirty="0" smtClean="0">
              <a:solidFill>
                <a:srgbClr val="003366"/>
              </a:solidFill>
              <a:latin typeface="Calibri" pitchFamily="34" charset="0"/>
            </a:endParaRPr>
          </a:p>
          <a:p>
            <a:pPr eaLnBrk="1" hangingPunct="1">
              <a:buClr>
                <a:srgbClr val="003366"/>
              </a:buClr>
              <a:defRPr/>
            </a:pP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Catalog of Federal Domestic Assistance (CFDA.gov</a:t>
            </a:r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)</a:t>
            </a:r>
          </a:p>
          <a:p>
            <a:pPr eaLnBrk="1" hangingPunct="1">
              <a:buClr>
                <a:srgbClr val="003366"/>
              </a:buClr>
              <a:defRPr/>
            </a:pP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Funding announcements (grants.gov)</a:t>
            </a:r>
            <a:endParaRPr lang="en-US" dirty="0">
              <a:solidFill>
                <a:srgbClr val="003366"/>
              </a:solidFill>
              <a:latin typeface="Calibri" pitchFamily="34" charset="0"/>
            </a:endParaRPr>
          </a:p>
          <a:p>
            <a:pPr marL="457200" lvl="1" indent="0" eaLnBrk="1" hangingPunct="1">
              <a:buClr>
                <a:srgbClr val="003366"/>
              </a:buClr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9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The End: Questions?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6388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t3.gstatic.com/images?q=tbn:ANd9GcTrU_sqiKZAQIMGQw6Y1px5jJHW4adpMQTBQnE2h609QVoIst6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0574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5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Flow of federal funds traceable to states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419169"/>
              </p:ext>
            </p:extLst>
          </p:nvPr>
        </p:nvGraphicFramePr>
        <p:xfrm>
          <a:off x="1905000" y="2900362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5133226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7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What programs areas are supported by state/local grants? </a:t>
            </a:r>
          </a:p>
        </p:txBody>
      </p:sp>
      <p:pic>
        <p:nvPicPr>
          <p:cNvPr id="9220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02" y="2286000"/>
            <a:ext cx="600726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1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Recent trends in grant funding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6582489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Source: FFIS Grants Database</a:t>
            </a:r>
            <a:endParaRPr lang="en-US" sz="1000" i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81" y="2419765"/>
            <a:ext cx="6975374" cy="416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2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Types of Grants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66113"/>
              </p:ext>
            </p:extLst>
          </p:nvPr>
        </p:nvGraphicFramePr>
        <p:xfrm>
          <a:off x="820615" y="2450123"/>
          <a:ext cx="8305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0" name="Straight Connector 19"/>
          <p:cNvCxnSpPr/>
          <p:nvPr/>
        </p:nvCxnSpPr>
        <p:spPr bwMode="auto">
          <a:xfrm>
            <a:off x="2057400" y="4953000"/>
            <a:ext cx="0" cy="338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209800" y="5257800"/>
            <a:ext cx="0" cy="822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505200" y="5291328"/>
            <a:ext cx="0" cy="118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655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What is the difference between mandatory and discretionary spending?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200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Mandatory Spending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Funding level isn’t determined by annual appropriations 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Funding level dictated in authorizing legislation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Requires current authorization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Discretionary Spending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Funding level determined through annual appropriations process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latin typeface="Calibri" pitchFamily="34" charset="0"/>
              </a:rPr>
              <a:t>Current authorization not required for funding </a:t>
            </a:r>
          </a:p>
        </p:txBody>
      </p:sp>
      <p:pic>
        <p:nvPicPr>
          <p:cNvPr id="1024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2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Mandatory vs. discretionary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funding to states</a:t>
            </a:r>
          </a:p>
        </p:txBody>
      </p:sp>
      <p:pic>
        <p:nvPicPr>
          <p:cNvPr id="1024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07" y="2502820"/>
            <a:ext cx="6357893" cy="382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Mandatory vs. discretionary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grants to states</a:t>
            </a:r>
          </a:p>
        </p:txBody>
      </p:sp>
      <p:pic>
        <p:nvPicPr>
          <p:cNvPr id="1024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78" y="2382838"/>
            <a:ext cx="5936122" cy="348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25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6942</TotalTime>
  <Words>1505</Words>
  <Application>Microsoft Office PowerPoint</Application>
  <PresentationFormat>On-screen Show (4:3)</PresentationFormat>
  <Paragraphs>369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Capsules</vt:lpstr>
      <vt:lpstr>1_Capsules</vt:lpstr>
      <vt:lpstr>A Primer on Federal Grants:  How They Work and  Why It Matters</vt:lpstr>
      <vt:lpstr>Where the money goes:  pieces of the federal budget pie</vt:lpstr>
      <vt:lpstr>Flow of federal funds traceable to states</vt:lpstr>
      <vt:lpstr>What programs areas are supported by state/local grants? </vt:lpstr>
      <vt:lpstr>Recent trends in grant funding</vt:lpstr>
      <vt:lpstr>Types of Grants</vt:lpstr>
      <vt:lpstr>What is the difference between mandatory and discretionary spending?</vt:lpstr>
      <vt:lpstr>Mandatory vs. discretionary  funding to states</vt:lpstr>
      <vt:lpstr>Mandatory vs. discretionary  grants to states</vt:lpstr>
      <vt:lpstr>How do discretionary programs work?</vt:lpstr>
      <vt:lpstr>What are the major types of discretionary grants?</vt:lpstr>
      <vt:lpstr>Other major features of discretionary grants</vt:lpstr>
      <vt:lpstr>Discretionary: Example Programs</vt:lpstr>
      <vt:lpstr>How do mandatory programs work?</vt:lpstr>
      <vt:lpstr>How do mandatory programs work?</vt:lpstr>
      <vt:lpstr>How do mandatory programs work?</vt:lpstr>
      <vt:lpstr>Mandatory: Example Programs</vt:lpstr>
      <vt:lpstr>Why does the type of funding matter?</vt:lpstr>
      <vt:lpstr>Current issues and themes dominating federal grants</vt:lpstr>
      <vt:lpstr>Useful grant resources</vt:lpstr>
      <vt:lpstr>The End: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Budget Update:  FY 2013 Budget and the BCA</dc:title>
  <dc:creator>Steven Pennington</dc:creator>
  <cp:lastModifiedBy>Marcia Howard</cp:lastModifiedBy>
  <cp:revision>375</cp:revision>
  <cp:lastPrinted>2014-08-07T19:12:43Z</cp:lastPrinted>
  <dcterms:created xsi:type="dcterms:W3CDTF">2012-08-07T20:28:44Z</dcterms:created>
  <dcterms:modified xsi:type="dcterms:W3CDTF">2015-01-05T21:01:20Z</dcterms:modified>
</cp:coreProperties>
</file>