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33"/>
  </p:notesMasterIdLst>
  <p:handoutMasterIdLst>
    <p:handoutMasterId r:id="rId34"/>
  </p:handoutMasterIdLst>
  <p:sldIdLst>
    <p:sldId id="296" r:id="rId5"/>
    <p:sldId id="433" r:id="rId6"/>
    <p:sldId id="346" r:id="rId7"/>
    <p:sldId id="348" r:id="rId8"/>
    <p:sldId id="349" r:id="rId9"/>
    <p:sldId id="353" r:id="rId10"/>
    <p:sldId id="352" r:id="rId11"/>
    <p:sldId id="441" r:id="rId12"/>
    <p:sldId id="442" r:id="rId13"/>
    <p:sldId id="355" r:id="rId14"/>
    <p:sldId id="356" r:id="rId15"/>
    <p:sldId id="419" r:id="rId16"/>
    <p:sldId id="445" r:id="rId17"/>
    <p:sldId id="446" r:id="rId18"/>
    <p:sldId id="412" r:id="rId19"/>
    <p:sldId id="444" r:id="rId20"/>
    <p:sldId id="447" r:id="rId21"/>
    <p:sldId id="448" r:id="rId22"/>
    <p:sldId id="449" r:id="rId23"/>
    <p:sldId id="434" r:id="rId24"/>
    <p:sldId id="451" r:id="rId25"/>
    <p:sldId id="443" r:id="rId26"/>
    <p:sldId id="430" r:id="rId27"/>
    <p:sldId id="450" r:id="rId28"/>
    <p:sldId id="431" r:id="rId29"/>
    <p:sldId id="438" r:id="rId30"/>
    <p:sldId id="452" r:id="rId31"/>
    <p:sldId id="327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a Howard" initials="MH" lastIdx="45" clrIdx="0">
    <p:extLst>
      <p:ext uri="{19B8F6BF-5375-455C-9EA6-DF929625EA0E}">
        <p15:presenceInfo xmlns:p15="http://schemas.microsoft.com/office/powerpoint/2012/main" userId="S-1-5-21-2591399045-4154058449-1480531167-1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F37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7982" autoAdjust="0"/>
  </p:normalViewPr>
  <p:slideViewPr>
    <p:cSldViewPr>
      <p:cViewPr varScale="1">
        <p:scale>
          <a:sx n="70" d="100"/>
          <a:sy n="70" d="100"/>
        </p:scale>
        <p:origin x="10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F5C40-3630-4E73-AAC6-4728B70BF7B7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92924E-4849-4BB6-B7FC-EF8E0B7F2937}">
      <dgm:prSet phldrT="[Text]" custT="1"/>
      <dgm:spPr/>
      <dgm:t>
        <a:bodyPr/>
        <a:lstStyle/>
        <a:p>
          <a:r>
            <a:rPr lang="en-US" sz="2400" b="1" dirty="0"/>
            <a:t>Medicaid</a:t>
          </a:r>
        </a:p>
      </dgm:t>
    </dgm:pt>
    <dgm:pt modelId="{714D5DB3-8A5D-4D87-809C-A693C9771003}" type="parTrans" cxnId="{474C947F-FF1B-4C3D-8F4C-92F4AC2F1FF0}">
      <dgm:prSet/>
      <dgm:spPr/>
      <dgm:t>
        <a:bodyPr/>
        <a:lstStyle/>
        <a:p>
          <a:endParaRPr lang="en-US"/>
        </a:p>
      </dgm:t>
    </dgm:pt>
    <dgm:pt modelId="{170746CD-CF3A-4F76-9D66-D05B25024B26}" type="sibTrans" cxnId="{474C947F-FF1B-4C3D-8F4C-92F4AC2F1FF0}">
      <dgm:prSet/>
      <dgm:spPr/>
      <dgm:t>
        <a:bodyPr/>
        <a:lstStyle/>
        <a:p>
          <a:endParaRPr lang="en-US"/>
        </a:p>
      </dgm:t>
    </dgm:pt>
    <dgm:pt modelId="{E05985D2-5A28-4511-8762-91FECFE21D34}">
      <dgm:prSet phldrT="[Text]" custT="1"/>
      <dgm:spPr/>
      <dgm:t>
        <a:bodyPr/>
        <a:lstStyle/>
        <a:p>
          <a:r>
            <a:rPr lang="en-US" sz="2200" dirty="0"/>
            <a:t>Robust program</a:t>
          </a:r>
        </a:p>
      </dgm:t>
    </dgm:pt>
    <dgm:pt modelId="{F7413F85-2302-451D-8224-03E840984FEC}" type="parTrans" cxnId="{92F0DCEF-04FF-471B-A20D-CE56D2A83E78}">
      <dgm:prSet/>
      <dgm:spPr/>
      <dgm:t>
        <a:bodyPr/>
        <a:lstStyle/>
        <a:p>
          <a:endParaRPr lang="en-US"/>
        </a:p>
      </dgm:t>
    </dgm:pt>
    <dgm:pt modelId="{FA1006C4-8EA9-4E66-9EE0-632040340F2C}" type="sibTrans" cxnId="{92F0DCEF-04FF-471B-A20D-CE56D2A83E78}">
      <dgm:prSet/>
      <dgm:spPr/>
      <dgm:t>
        <a:bodyPr/>
        <a:lstStyle/>
        <a:p>
          <a:endParaRPr lang="en-US"/>
        </a:p>
      </dgm:t>
    </dgm:pt>
    <dgm:pt modelId="{142F845F-8B89-4252-B462-67B03F0FA65F}">
      <dgm:prSet phldrT="[Text]" custT="1"/>
      <dgm:spPr/>
      <dgm:t>
        <a:bodyPr/>
        <a:lstStyle/>
        <a:p>
          <a:r>
            <a:rPr lang="en-US" sz="2400" b="1" dirty="0"/>
            <a:t>Income</a:t>
          </a:r>
        </a:p>
      </dgm:t>
    </dgm:pt>
    <dgm:pt modelId="{C8770CDF-1334-485A-8B58-D58F90F565B0}" type="parTrans" cxnId="{69912478-C1DA-4314-B169-57699BC3CA68}">
      <dgm:prSet/>
      <dgm:spPr/>
      <dgm:t>
        <a:bodyPr/>
        <a:lstStyle/>
        <a:p>
          <a:endParaRPr lang="en-US"/>
        </a:p>
      </dgm:t>
    </dgm:pt>
    <dgm:pt modelId="{950C5E29-BF1F-40F1-AD30-6502552A6BC3}" type="sibTrans" cxnId="{69912478-C1DA-4314-B169-57699BC3CA68}">
      <dgm:prSet/>
      <dgm:spPr/>
      <dgm:t>
        <a:bodyPr/>
        <a:lstStyle/>
        <a:p>
          <a:endParaRPr lang="en-US"/>
        </a:p>
      </dgm:t>
    </dgm:pt>
    <dgm:pt modelId="{B3AE4991-87A2-44C8-81C5-1644DBE8E236}">
      <dgm:prSet phldrT="[Text]" custT="1"/>
      <dgm:spPr/>
      <dgm:t>
        <a:bodyPr/>
        <a:lstStyle/>
        <a:p>
          <a:r>
            <a:rPr lang="en-US" sz="2200" dirty="0"/>
            <a:t>Low income</a:t>
          </a:r>
        </a:p>
      </dgm:t>
    </dgm:pt>
    <dgm:pt modelId="{5DE6ADB1-5BC4-4685-9E57-72EA51C8A6A5}" type="parTrans" cxnId="{8559CB38-0FEC-4736-9605-3DE0455E9FEF}">
      <dgm:prSet/>
      <dgm:spPr/>
      <dgm:t>
        <a:bodyPr/>
        <a:lstStyle/>
        <a:p>
          <a:endParaRPr lang="en-US"/>
        </a:p>
      </dgm:t>
    </dgm:pt>
    <dgm:pt modelId="{AC48D804-47FB-4C4B-B720-DFF837F5646C}" type="sibTrans" cxnId="{8559CB38-0FEC-4736-9605-3DE0455E9FEF}">
      <dgm:prSet/>
      <dgm:spPr/>
      <dgm:t>
        <a:bodyPr/>
        <a:lstStyle/>
        <a:p>
          <a:endParaRPr lang="en-US"/>
        </a:p>
      </dgm:t>
    </dgm:pt>
    <dgm:pt modelId="{097FC9B1-9FF6-459A-AF36-838F65844B2D}">
      <dgm:prSet phldrT="[Text]"/>
      <dgm:spPr/>
      <dgm:t>
        <a:bodyPr/>
        <a:lstStyle/>
        <a:p>
          <a:r>
            <a:rPr lang="en-US" b="1" dirty="0"/>
            <a:t>Population</a:t>
          </a:r>
        </a:p>
      </dgm:t>
    </dgm:pt>
    <dgm:pt modelId="{483217B8-8234-4654-9930-40326289A767}" type="parTrans" cxnId="{18267704-0DF2-4E7F-993A-0F5439BF76EC}">
      <dgm:prSet/>
      <dgm:spPr/>
      <dgm:t>
        <a:bodyPr/>
        <a:lstStyle/>
        <a:p>
          <a:endParaRPr lang="en-US"/>
        </a:p>
      </dgm:t>
    </dgm:pt>
    <dgm:pt modelId="{225406F1-3337-495E-BB21-DA2382CB64E8}" type="sibTrans" cxnId="{18267704-0DF2-4E7F-993A-0F5439BF76EC}">
      <dgm:prSet/>
      <dgm:spPr/>
      <dgm:t>
        <a:bodyPr/>
        <a:lstStyle/>
        <a:p>
          <a:endParaRPr lang="en-US"/>
        </a:p>
      </dgm:t>
    </dgm:pt>
    <dgm:pt modelId="{0D8C3160-463B-4ACC-9D05-A00EC7C557DC}">
      <dgm:prSet phldrT="[Text]" custT="1"/>
      <dgm:spPr/>
      <dgm:t>
        <a:bodyPr/>
        <a:lstStyle/>
        <a:p>
          <a:pPr algn="r"/>
          <a:r>
            <a:rPr lang="en-US" sz="2200" dirty="0"/>
            <a:t>Small-state minimums</a:t>
          </a:r>
        </a:p>
      </dgm:t>
    </dgm:pt>
    <dgm:pt modelId="{6EA8C042-65D0-4F2C-B3EC-463F1C92154D}" type="parTrans" cxnId="{CDF3FDBE-6EC1-4795-A8EA-EF922107CAEA}">
      <dgm:prSet/>
      <dgm:spPr/>
      <dgm:t>
        <a:bodyPr/>
        <a:lstStyle/>
        <a:p>
          <a:endParaRPr lang="en-US"/>
        </a:p>
      </dgm:t>
    </dgm:pt>
    <dgm:pt modelId="{2971AD33-88A0-4A2C-BFA8-7FE4E73425EB}" type="sibTrans" cxnId="{CDF3FDBE-6EC1-4795-A8EA-EF922107CAEA}">
      <dgm:prSet/>
      <dgm:spPr/>
      <dgm:t>
        <a:bodyPr/>
        <a:lstStyle/>
        <a:p>
          <a:endParaRPr lang="en-US"/>
        </a:p>
      </dgm:t>
    </dgm:pt>
    <dgm:pt modelId="{FF515A9E-1BB5-415B-B276-627FB6E44AA9}">
      <dgm:prSet phldrT="[Text]"/>
      <dgm:spPr/>
      <dgm:t>
        <a:bodyPr/>
        <a:lstStyle/>
        <a:p>
          <a:r>
            <a:rPr lang="en-US" b="1" dirty="0"/>
            <a:t>Geography</a:t>
          </a:r>
        </a:p>
      </dgm:t>
    </dgm:pt>
    <dgm:pt modelId="{37706164-EBDC-4EEE-8DE7-778969A8FEF9}" type="parTrans" cxnId="{665A0C27-E021-4F55-9AF4-C7C13250EB44}">
      <dgm:prSet/>
      <dgm:spPr/>
      <dgm:t>
        <a:bodyPr/>
        <a:lstStyle/>
        <a:p>
          <a:endParaRPr lang="en-US"/>
        </a:p>
      </dgm:t>
    </dgm:pt>
    <dgm:pt modelId="{F8E8F697-367B-406E-B70B-877EC4520500}" type="sibTrans" cxnId="{665A0C27-E021-4F55-9AF4-C7C13250EB44}">
      <dgm:prSet/>
      <dgm:spPr/>
      <dgm:t>
        <a:bodyPr/>
        <a:lstStyle/>
        <a:p>
          <a:endParaRPr lang="en-US"/>
        </a:p>
      </dgm:t>
    </dgm:pt>
    <dgm:pt modelId="{E6DBA362-8228-475D-86B5-CAFFA2E5BADC}">
      <dgm:prSet phldrT="[Text]" custT="1"/>
      <dgm:spPr/>
      <dgm:t>
        <a:bodyPr/>
        <a:lstStyle/>
        <a:p>
          <a:r>
            <a:rPr lang="en-US" sz="2200" dirty="0"/>
            <a:t>Large federal</a:t>
          </a:r>
          <a:br>
            <a:rPr lang="en-US" sz="2200" dirty="0"/>
          </a:br>
          <a:r>
            <a:rPr lang="en-US" sz="2200" dirty="0"/>
            <a:t>land holdings</a:t>
          </a:r>
        </a:p>
      </dgm:t>
    </dgm:pt>
    <dgm:pt modelId="{648BB278-3CAA-49B3-864F-F5278C1A586F}" type="parTrans" cxnId="{2C336039-EE10-4E8E-B5B2-DDEAE69434A2}">
      <dgm:prSet/>
      <dgm:spPr/>
      <dgm:t>
        <a:bodyPr/>
        <a:lstStyle/>
        <a:p>
          <a:endParaRPr lang="en-US"/>
        </a:p>
      </dgm:t>
    </dgm:pt>
    <dgm:pt modelId="{C3A98D5C-C9C2-4CD2-A73E-778D55CBE57C}" type="sibTrans" cxnId="{2C336039-EE10-4E8E-B5B2-DDEAE69434A2}">
      <dgm:prSet/>
      <dgm:spPr/>
      <dgm:t>
        <a:bodyPr/>
        <a:lstStyle/>
        <a:p>
          <a:endParaRPr lang="en-US"/>
        </a:p>
      </dgm:t>
    </dgm:pt>
    <dgm:pt modelId="{CFB37CD4-CD3E-4F44-A5F0-D1D6021CF09D}">
      <dgm:prSet phldrT="[Text]"/>
      <dgm:spPr/>
      <dgm:t>
        <a:bodyPr/>
        <a:lstStyle/>
        <a:p>
          <a:endParaRPr lang="en-US" sz="1400" dirty="0"/>
        </a:p>
      </dgm:t>
    </dgm:pt>
    <dgm:pt modelId="{EEB0E866-70BC-4ACE-A76C-2D29927540CB}" type="parTrans" cxnId="{6196E1EE-812A-469C-BCB6-58F26F0E6A90}">
      <dgm:prSet/>
      <dgm:spPr/>
      <dgm:t>
        <a:bodyPr/>
        <a:lstStyle/>
        <a:p>
          <a:endParaRPr lang="en-US"/>
        </a:p>
      </dgm:t>
    </dgm:pt>
    <dgm:pt modelId="{B8C6C3ED-4191-4760-A380-B5A68DFD01EB}" type="sibTrans" cxnId="{6196E1EE-812A-469C-BCB6-58F26F0E6A90}">
      <dgm:prSet/>
      <dgm:spPr/>
      <dgm:t>
        <a:bodyPr/>
        <a:lstStyle/>
        <a:p>
          <a:endParaRPr lang="en-US"/>
        </a:p>
      </dgm:t>
    </dgm:pt>
    <dgm:pt modelId="{B8A6BC67-3891-4394-BFA7-A6535BB905F2}">
      <dgm:prSet phldrT="[Text]" custT="1"/>
      <dgm:spPr/>
      <dgm:t>
        <a:bodyPr/>
        <a:lstStyle/>
        <a:p>
          <a:r>
            <a:rPr lang="en-US" sz="2200" dirty="0"/>
            <a:t>Federal</a:t>
          </a:r>
          <a:br>
            <a:rPr lang="en-US" sz="2200" dirty="0"/>
          </a:br>
          <a:r>
            <a:rPr lang="en-US" sz="2200" dirty="0"/>
            <a:t>matching rate</a:t>
          </a:r>
        </a:p>
      </dgm:t>
    </dgm:pt>
    <dgm:pt modelId="{D4B4C937-3907-43BC-BE53-B293C3E1C76B}" type="parTrans" cxnId="{7BBAB93E-93B1-43FC-AB8C-DA7D331008FD}">
      <dgm:prSet/>
      <dgm:spPr/>
      <dgm:t>
        <a:bodyPr/>
        <a:lstStyle/>
        <a:p>
          <a:endParaRPr lang="en-US"/>
        </a:p>
      </dgm:t>
    </dgm:pt>
    <dgm:pt modelId="{9B990F9B-9279-4F86-B3D8-54C4C7650B37}" type="sibTrans" cxnId="{7BBAB93E-93B1-43FC-AB8C-DA7D331008FD}">
      <dgm:prSet/>
      <dgm:spPr/>
      <dgm:t>
        <a:bodyPr/>
        <a:lstStyle/>
        <a:p>
          <a:endParaRPr lang="en-US"/>
        </a:p>
      </dgm:t>
    </dgm:pt>
    <dgm:pt modelId="{0F8A8F1F-F05C-4226-AC99-B47EF1108AC8}">
      <dgm:prSet phldrT="[Text]" custT="1"/>
      <dgm:spPr/>
      <dgm:t>
        <a:bodyPr/>
        <a:lstStyle/>
        <a:p>
          <a:r>
            <a:rPr lang="en-US" sz="2200" dirty="0"/>
            <a:t>Natural resources</a:t>
          </a:r>
        </a:p>
      </dgm:t>
    </dgm:pt>
    <dgm:pt modelId="{8A3FEAEA-CE64-402D-B4DD-7870F4941805}" type="parTrans" cxnId="{5B4C5527-9A3A-4D78-9BD4-A52060DB11DD}">
      <dgm:prSet/>
      <dgm:spPr/>
      <dgm:t>
        <a:bodyPr/>
        <a:lstStyle/>
        <a:p>
          <a:endParaRPr lang="en-US"/>
        </a:p>
      </dgm:t>
    </dgm:pt>
    <dgm:pt modelId="{1414B823-E365-4FE7-96F4-F60CAE7D63FD}" type="sibTrans" cxnId="{5B4C5527-9A3A-4D78-9BD4-A52060DB11DD}">
      <dgm:prSet/>
      <dgm:spPr/>
      <dgm:t>
        <a:bodyPr/>
        <a:lstStyle/>
        <a:p>
          <a:endParaRPr lang="en-US"/>
        </a:p>
      </dgm:t>
    </dgm:pt>
    <dgm:pt modelId="{B1042C86-77A7-4041-B628-D4C992D50207}">
      <dgm:prSet custT="1"/>
      <dgm:spPr/>
      <dgm:t>
        <a:bodyPr/>
        <a:lstStyle/>
        <a:p>
          <a:r>
            <a:rPr lang="en-US" sz="2200" dirty="0"/>
            <a:t>High poverty</a:t>
          </a:r>
        </a:p>
      </dgm:t>
    </dgm:pt>
    <dgm:pt modelId="{72F8D89A-CEC0-47DE-9094-22E05832461F}" type="parTrans" cxnId="{D7A28CC0-2BF3-4462-A98D-8E66B2A1997A}">
      <dgm:prSet/>
      <dgm:spPr/>
      <dgm:t>
        <a:bodyPr/>
        <a:lstStyle/>
        <a:p>
          <a:endParaRPr lang="en-US"/>
        </a:p>
      </dgm:t>
    </dgm:pt>
    <dgm:pt modelId="{1CEF681C-8A24-4BD0-88E6-FF456B023057}" type="sibTrans" cxnId="{D7A28CC0-2BF3-4462-A98D-8E66B2A1997A}">
      <dgm:prSet/>
      <dgm:spPr/>
      <dgm:t>
        <a:bodyPr/>
        <a:lstStyle/>
        <a:p>
          <a:endParaRPr lang="en-US"/>
        </a:p>
      </dgm:t>
    </dgm:pt>
    <dgm:pt modelId="{2D5E1467-1C5A-4DB1-B14A-F8C6FB3A8791}">
      <dgm:prSet phldrT="[Text]" custT="1"/>
      <dgm:spPr/>
      <dgm:t>
        <a:bodyPr/>
        <a:lstStyle/>
        <a:p>
          <a:r>
            <a:rPr lang="en-US" sz="2200" dirty="0"/>
            <a:t>ACA </a:t>
          </a:r>
          <a:br>
            <a:rPr lang="en-US" sz="2200" dirty="0"/>
          </a:br>
          <a:r>
            <a:rPr lang="en-US" sz="2200" dirty="0"/>
            <a:t>expansion </a:t>
          </a:r>
          <a:br>
            <a:rPr lang="en-US" sz="2000" dirty="0"/>
          </a:br>
          <a:endParaRPr lang="en-US" sz="2000" dirty="0"/>
        </a:p>
      </dgm:t>
    </dgm:pt>
    <dgm:pt modelId="{2DAC5D03-61AF-4D73-8CEB-B5A1D2B2C7DC}" type="parTrans" cxnId="{14366AD7-CBBA-43AC-8780-876010B7D121}">
      <dgm:prSet/>
      <dgm:spPr/>
      <dgm:t>
        <a:bodyPr/>
        <a:lstStyle/>
        <a:p>
          <a:endParaRPr lang="en-US"/>
        </a:p>
      </dgm:t>
    </dgm:pt>
    <dgm:pt modelId="{0991EF51-323C-4736-A284-E5262CB698FA}" type="sibTrans" cxnId="{14366AD7-CBBA-43AC-8780-876010B7D121}">
      <dgm:prSet/>
      <dgm:spPr/>
      <dgm:t>
        <a:bodyPr/>
        <a:lstStyle/>
        <a:p>
          <a:endParaRPr lang="en-US"/>
        </a:p>
      </dgm:t>
    </dgm:pt>
    <dgm:pt modelId="{132BE06C-1758-4267-8735-843ECC4124FA}">
      <dgm:prSet custT="1"/>
      <dgm:spPr/>
      <dgm:t>
        <a:bodyPr/>
        <a:lstStyle/>
        <a:p>
          <a:pPr algn="r"/>
          <a:r>
            <a:rPr lang="en-US" sz="2200" dirty="0"/>
            <a:t>Demographics of population</a:t>
          </a:r>
        </a:p>
      </dgm:t>
    </dgm:pt>
    <dgm:pt modelId="{AD333942-56C1-483F-9FB8-FEA85B1A3086}" type="parTrans" cxnId="{0FCA2AD8-1026-403C-BF2E-05BEA3C69E2F}">
      <dgm:prSet/>
      <dgm:spPr/>
      <dgm:t>
        <a:bodyPr/>
        <a:lstStyle/>
        <a:p>
          <a:endParaRPr lang="en-US"/>
        </a:p>
      </dgm:t>
    </dgm:pt>
    <dgm:pt modelId="{F25C0821-2719-4FAD-9DEB-72941FE9E06D}" type="sibTrans" cxnId="{0FCA2AD8-1026-403C-BF2E-05BEA3C69E2F}">
      <dgm:prSet/>
      <dgm:spPr/>
      <dgm:t>
        <a:bodyPr/>
        <a:lstStyle/>
        <a:p>
          <a:endParaRPr lang="en-US"/>
        </a:p>
      </dgm:t>
    </dgm:pt>
    <dgm:pt modelId="{F6C36667-CC62-4AFE-81C7-0E2630041192}" type="pres">
      <dgm:prSet presAssocID="{1C3F5C40-3630-4E73-AAC6-4728B70BF7B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43BF1E3-EDD2-40AB-A27D-D96267C83903}" type="pres">
      <dgm:prSet presAssocID="{1C3F5C40-3630-4E73-AAC6-4728B70BF7B7}" presName="children" presStyleCnt="0"/>
      <dgm:spPr/>
    </dgm:pt>
    <dgm:pt modelId="{B03B4401-C107-4337-9F12-72E2A3EEF557}" type="pres">
      <dgm:prSet presAssocID="{1C3F5C40-3630-4E73-AAC6-4728B70BF7B7}" presName="child1group" presStyleCnt="0"/>
      <dgm:spPr/>
    </dgm:pt>
    <dgm:pt modelId="{081DBB08-56A7-48B2-B316-D6F8909D4649}" type="pres">
      <dgm:prSet presAssocID="{1C3F5C40-3630-4E73-AAC6-4728B70BF7B7}" presName="child1" presStyleLbl="bgAcc1" presStyleIdx="0" presStyleCnt="4" custScaleX="127023"/>
      <dgm:spPr/>
    </dgm:pt>
    <dgm:pt modelId="{37762337-D8A1-41F9-8530-DDF11A52F081}" type="pres">
      <dgm:prSet presAssocID="{1C3F5C40-3630-4E73-AAC6-4728B70BF7B7}" presName="child1Text" presStyleLbl="bgAcc1" presStyleIdx="0" presStyleCnt="4">
        <dgm:presLayoutVars>
          <dgm:bulletEnabled val="1"/>
        </dgm:presLayoutVars>
      </dgm:prSet>
      <dgm:spPr/>
    </dgm:pt>
    <dgm:pt modelId="{5EB1EB07-C725-4EB3-9937-09E428DE37D8}" type="pres">
      <dgm:prSet presAssocID="{1C3F5C40-3630-4E73-AAC6-4728B70BF7B7}" presName="child2group" presStyleCnt="0"/>
      <dgm:spPr/>
    </dgm:pt>
    <dgm:pt modelId="{A7E789BA-23DD-4EDD-AD06-F5D091FD2D39}" type="pres">
      <dgm:prSet presAssocID="{1C3F5C40-3630-4E73-AAC6-4728B70BF7B7}" presName="child2" presStyleLbl="bgAcc1" presStyleIdx="1" presStyleCnt="4" custScaleX="116195" custLinFactNeighborX="1201"/>
      <dgm:spPr/>
    </dgm:pt>
    <dgm:pt modelId="{E3358567-8033-4007-B51E-A539A3FD1DA3}" type="pres">
      <dgm:prSet presAssocID="{1C3F5C40-3630-4E73-AAC6-4728B70BF7B7}" presName="child2Text" presStyleLbl="bgAcc1" presStyleIdx="1" presStyleCnt="4">
        <dgm:presLayoutVars>
          <dgm:bulletEnabled val="1"/>
        </dgm:presLayoutVars>
      </dgm:prSet>
      <dgm:spPr/>
    </dgm:pt>
    <dgm:pt modelId="{BBB662EE-A4B1-48AA-BB85-F879B793F94E}" type="pres">
      <dgm:prSet presAssocID="{1C3F5C40-3630-4E73-AAC6-4728B70BF7B7}" presName="child3group" presStyleCnt="0"/>
      <dgm:spPr/>
    </dgm:pt>
    <dgm:pt modelId="{8998F283-F76C-425B-9A00-E10E568FF78A}" type="pres">
      <dgm:prSet presAssocID="{1C3F5C40-3630-4E73-AAC6-4728B70BF7B7}" presName="child3" presStyleLbl="bgAcc1" presStyleIdx="2" presStyleCnt="4" custScaleX="119606" custScaleY="106989"/>
      <dgm:spPr/>
    </dgm:pt>
    <dgm:pt modelId="{893D84A8-6FCC-42F0-A136-9D755BBB8610}" type="pres">
      <dgm:prSet presAssocID="{1C3F5C40-3630-4E73-AAC6-4728B70BF7B7}" presName="child3Text" presStyleLbl="bgAcc1" presStyleIdx="2" presStyleCnt="4">
        <dgm:presLayoutVars>
          <dgm:bulletEnabled val="1"/>
        </dgm:presLayoutVars>
      </dgm:prSet>
      <dgm:spPr/>
    </dgm:pt>
    <dgm:pt modelId="{A679AEF4-81E0-42B5-9B46-43BA16BBFCF6}" type="pres">
      <dgm:prSet presAssocID="{1C3F5C40-3630-4E73-AAC6-4728B70BF7B7}" presName="child4group" presStyleCnt="0"/>
      <dgm:spPr/>
    </dgm:pt>
    <dgm:pt modelId="{97E1A762-D48D-47D7-B5C3-10D7DFA6EC5A}" type="pres">
      <dgm:prSet presAssocID="{1C3F5C40-3630-4E73-AAC6-4728B70BF7B7}" presName="child4" presStyleLbl="bgAcc1" presStyleIdx="3" presStyleCnt="4" custScaleX="129646" custScaleY="109110"/>
      <dgm:spPr/>
    </dgm:pt>
    <dgm:pt modelId="{173ADCD8-7CE0-49EC-83FF-35E8D177C69B}" type="pres">
      <dgm:prSet presAssocID="{1C3F5C40-3630-4E73-AAC6-4728B70BF7B7}" presName="child4Text" presStyleLbl="bgAcc1" presStyleIdx="3" presStyleCnt="4">
        <dgm:presLayoutVars>
          <dgm:bulletEnabled val="1"/>
        </dgm:presLayoutVars>
      </dgm:prSet>
      <dgm:spPr/>
    </dgm:pt>
    <dgm:pt modelId="{635AAE2C-7543-49F2-8F01-FF77104B7C5A}" type="pres">
      <dgm:prSet presAssocID="{1C3F5C40-3630-4E73-AAC6-4728B70BF7B7}" presName="childPlaceholder" presStyleCnt="0"/>
      <dgm:spPr/>
    </dgm:pt>
    <dgm:pt modelId="{24FBF621-FB73-4C5B-91C7-4D9DEAD5CC73}" type="pres">
      <dgm:prSet presAssocID="{1C3F5C40-3630-4E73-AAC6-4728B70BF7B7}" presName="circle" presStyleCnt="0"/>
      <dgm:spPr/>
    </dgm:pt>
    <dgm:pt modelId="{5E30CDE2-3CC7-4114-9FF5-B8FA16E12D77}" type="pres">
      <dgm:prSet presAssocID="{1C3F5C40-3630-4E73-AAC6-4728B70BF7B7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244996F8-0C07-4700-94F2-D36FD24FCF60}" type="pres">
      <dgm:prSet presAssocID="{1C3F5C40-3630-4E73-AAC6-4728B70BF7B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D16A1E7A-9065-478D-B1B5-AF168148BDB8}" type="pres">
      <dgm:prSet presAssocID="{1C3F5C40-3630-4E73-AAC6-4728B70BF7B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351039F4-25B4-43BA-932B-12F608EC9208}" type="pres">
      <dgm:prSet presAssocID="{1C3F5C40-3630-4E73-AAC6-4728B70BF7B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06EFC362-0AD2-4616-9C2E-D90A862E6FFB}" type="pres">
      <dgm:prSet presAssocID="{1C3F5C40-3630-4E73-AAC6-4728B70BF7B7}" presName="quadrantPlaceholder" presStyleCnt="0"/>
      <dgm:spPr/>
    </dgm:pt>
    <dgm:pt modelId="{8EBE3AD5-13B3-4C41-8734-4FFA3A583E7E}" type="pres">
      <dgm:prSet presAssocID="{1C3F5C40-3630-4E73-AAC6-4728B70BF7B7}" presName="center1" presStyleLbl="fgShp" presStyleIdx="0" presStyleCnt="2"/>
      <dgm:spPr/>
    </dgm:pt>
    <dgm:pt modelId="{66F08AD6-D264-474E-AFC1-8E50FFA4526C}" type="pres">
      <dgm:prSet presAssocID="{1C3F5C40-3630-4E73-AAC6-4728B70BF7B7}" presName="center2" presStyleLbl="fgShp" presStyleIdx="1" presStyleCnt="2"/>
      <dgm:spPr/>
    </dgm:pt>
  </dgm:ptLst>
  <dgm:cxnLst>
    <dgm:cxn modelId="{9E7B32AE-DC49-45B2-A8E1-3CC4AC8180E3}" type="presOf" srcId="{0F8A8F1F-F05C-4226-AC99-B47EF1108AC8}" destId="{173ADCD8-7CE0-49EC-83FF-35E8D177C69B}" srcOrd="1" destOrd="1" presId="urn:microsoft.com/office/officeart/2005/8/layout/cycle4"/>
    <dgm:cxn modelId="{92F0DCEF-04FF-471B-A20D-CE56D2A83E78}" srcId="{D292924E-4849-4BB6-B7FC-EF8E0B7F2937}" destId="{E05985D2-5A28-4511-8762-91FECFE21D34}" srcOrd="0" destOrd="0" parTransId="{F7413F85-2302-451D-8224-03E840984FEC}" sibTransId="{FA1006C4-8EA9-4E66-9EE0-632040340F2C}"/>
    <dgm:cxn modelId="{2C336039-EE10-4E8E-B5B2-DDEAE69434A2}" srcId="{FF515A9E-1BB5-415B-B276-627FB6E44AA9}" destId="{E6DBA362-8228-475D-86B5-CAFFA2E5BADC}" srcOrd="0" destOrd="0" parTransId="{648BB278-3CAA-49B3-864F-F5278C1A586F}" sibTransId="{C3A98D5C-C9C2-4CD2-A73E-778D55CBE57C}"/>
    <dgm:cxn modelId="{00B5B4F1-CB5E-4AB4-B2C8-C88D61EDDF84}" type="presOf" srcId="{0F8A8F1F-F05C-4226-AC99-B47EF1108AC8}" destId="{97E1A762-D48D-47D7-B5C3-10D7DFA6EC5A}" srcOrd="0" destOrd="1" presId="urn:microsoft.com/office/officeart/2005/8/layout/cycle4"/>
    <dgm:cxn modelId="{7355D879-F1B3-482C-AF08-A7C7F4BB277F}" type="presOf" srcId="{E05985D2-5A28-4511-8762-91FECFE21D34}" destId="{37762337-D8A1-41F9-8530-DDF11A52F081}" srcOrd="1" destOrd="0" presId="urn:microsoft.com/office/officeart/2005/8/layout/cycle4"/>
    <dgm:cxn modelId="{8559CB38-0FEC-4736-9605-3DE0455E9FEF}" srcId="{142F845F-8B89-4252-B462-67B03F0FA65F}" destId="{B3AE4991-87A2-44C8-81C5-1644DBE8E236}" srcOrd="0" destOrd="0" parTransId="{5DE6ADB1-5BC4-4685-9E57-72EA51C8A6A5}" sibTransId="{AC48D804-47FB-4C4B-B720-DFF837F5646C}"/>
    <dgm:cxn modelId="{81AFA82D-6050-4D2C-8310-6C77D1368F02}" type="presOf" srcId="{FF515A9E-1BB5-415B-B276-627FB6E44AA9}" destId="{351039F4-25B4-43BA-932B-12F608EC9208}" srcOrd="0" destOrd="0" presId="urn:microsoft.com/office/officeart/2005/8/layout/cycle4"/>
    <dgm:cxn modelId="{6196E1EE-812A-469C-BCB6-58F26F0E6A90}" srcId="{FF515A9E-1BB5-415B-B276-627FB6E44AA9}" destId="{CFB37CD4-CD3E-4F44-A5F0-D1D6021CF09D}" srcOrd="2" destOrd="0" parTransId="{EEB0E866-70BC-4ACE-A76C-2D29927540CB}" sibTransId="{B8C6C3ED-4191-4760-A380-B5A68DFD01EB}"/>
    <dgm:cxn modelId="{7BBAB93E-93B1-43FC-AB8C-DA7D331008FD}" srcId="{D292924E-4849-4BB6-B7FC-EF8E0B7F2937}" destId="{B8A6BC67-3891-4394-BFA7-A6535BB905F2}" srcOrd="1" destOrd="0" parTransId="{D4B4C937-3907-43BC-BE53-B293C3E1C76B}" sibTransId="{9B990F9B-9279-4F86-B3D8-54C4C7650B37}"/>
    <dgm:cxn modelId="{0FCA2AD8-1026-403C-BF2E-05BEA3C69E2F}" srcId="{097FC9B1-9FF6-459A-AF36-838F65844B2D}" destId="{132BE06C-1758-4267-8735-843ECC4124FA}" srcOrd="1" destOrd="0" parTransId="{AD333942-56C1-483F-9FB8-FEA85B1A3086}" sibTransId="{F25C0821-2719-4FAD-9DEB-72941FE9E06D}"/>
    <dgm:cxn modelId="{18267704-0DF2-4E7F-993A-0F5439BF76EC}" srcId="{1C3F5C40-3630-4E73-AAC6-4728B70BF7B7}" destId="{097FC9B1-9FF6-459A-AF36-838F65844B2D}" srcOrd="2" destOrd="0" parTransId="{483217B8-8234-4654-9930-40326289A767}" sibTransId="{225406F1-3337-495E-BB21-DA2382CB64E8}"/>
    <dgm:cxn modelId="{08F0C7E2-1E65-4DCD-98FB-91220EE0A809}" type="presOf" srcId="{E6DBA362-8228-475D-86B5-CAFFA2E5BADC}" destId="{97E1A762-D48D-47D7-B5C3-10D7DFA6EC5A}" srcOrd="0" destOrd="0" presId="urn:microsoft.com/office/officeart/2005/8/layout/cycle4"/>
    <dgm:cxn modelId="{69912478-C1DA-4314-B169-57699BC3CA68}" srcId="{1C3F5C40-3630-4E73-AAC6-4728B70BF7B7}" destId="{142F845F-8B89-4252-B462-67B03F0FA65F}" srcOrd="1" destOrd="0" parTransId="{C8770CDF-1334-485A-8B58-D58F90F565B0}" sibTransId="{950C5E29-BF1F-40F1-AD30-6502552A6BC3}"/>
    <dgm:cxn modelId="{295DE679-8424-41A8-BFB1-B4F67AA274A0}" type="presOf" srcId="{132BE06C-1758-4267-8735-843ECC4124FA}" destId="{893D84A8-6FCC-42F0-A136-9D755BBB8610}" srcOrd="1" destOrd="1" presId="urn:microsoft.com/office/officeart/2005/8/layout/cycle4"/>
    <dgm:cxn modelId="{1C9F7D0B-A0A4-4422-B7E9-31CC6D2DAF17}" type="presOf" srcId="{B8A6BC67-3891-4394-BFA7-A6535BB905F2}" destId="{37762337-D8A1-41F9-8530-DDF11A52F081}" srcOrd="1" destOrd="1" presId="urn:microsoft.com/office/officeart/2005/8/layout/cycle4"/>
    <dgm:cxn modelId="{B43FE35D-9EA2-4119-9483-16D9BDDFB156}" type="presOf" srcId="{1C3F5C40-3630-4E73-AAC6-4728B70BF7B7}" destId="{F6C36667-CC62-4AFE-81C7-0E2630041192}" srcOrd="0" destOrd="0" presId="urn:microsoft.com/office/officeart/2005/8/layout/cycle4"/>
    <dgm:cxn modelId="{64CD8FFC-28CC-49C7-90CD-37F6EF4F9576}" type="presOf" srcId="{B3AE4991-87A2-44C8-81C5-1644DBE8E236}" destId="{E3358567-8033-4007-B51E-A539A3FD1DA3}" srcOrd="1" destOrd="0" presId="urn:microsoft.com/office/officeart/2005/8/layout/cycle4"/>
    <dgm:cxn modelId="{0BD19DBA-E418-40B2-AF79-CBAA8FF7DE0D}" type="presOf" srcId="{0D8C3160-463B-4ACC-9D05-A00EC7C557DC}" destId="{893D84A8-6FCC-42F0-A136-9D755BBB8610}" srcOrd="1" destOrd="0" presId="urn:microsoft.com/office/officeart/2005/8/layout/cycle4"/>
    <dgm:cxn modelId="{5B4C5527-9A3A-4D78-9BD4-A52060DB11DD}" srcId="{FF515A9E-1BB5-415B-B276-627FB6E44AA9}" destId="{0F8A8F1F-F05C-4226-AC99-B47EF1108AC8}" srcOrd="1" destOrd="0" parTransId="{8A3FEAEA-CE64-402D-B4DD-7870F4941805}" sibTransId="{1414B823-E365-4FE7-96F4-F60CAE7D63FD}"/>
    <dgm:cxn modelId="{3E9A0FA6-4ADA-4B2B-90CB-27E6527120E6}" type="presOf" srcId="{CFB37CD4-CD3E-4F44-A5F0-D1D6021CF09D}" destId="{173ADCD8-7CE0-49EC-83FF-35E8D177C69B}" srcOrd="1" destOrd="2" presId="urn:microsoft.com/office/officeart/2005/8/layout/cycle4"/>
    <dgm:cxn modelId="{A15F6C2E-BBE8-4E0F-8B04-56C61EA5E655}" type="presOf" srcId="{CFB37CD4-CD3E-4F44-A5F0-D1D6021CF09D}" destId="{97E1A762-D48D-47D7-B5C3-10D7DFA6EC5A}" srcOrd="0" destOrd="2" presId="urn:microsoft.com/office/officeart/2005/8/layout/cycle4"/>
    <dgm:cxn modelId="{83D3446A-225B-41A7-A484-8F5F200B308E}" type="presOf" srcId="{E6DBA362-8228-475D-86B5-CAFFA2E5BADC}" destId="{173ADCD8-7CE0-49EC-83FF-35E8D177C69B}" srcOrd="1" destOrd="0" presId="urn:microsoft.com/office/officeart/2005/8/layout/cycle4"/>
    <dgm:cxn modelId="{CDF3FDBE-6EC1-4795-A8EA-EF922107CAEA}" srcId="{097FC9B1-9FF6-459A-AF36-838F65844B2D}" destId="{0D8C3160-463B-4ACC-9D05-A00EC7C557DC}" srcOrd="0" destOrd="0" parTransId="{6EA8C042-65D0-4F2C-B3EC-463F1C92154D}" sibTransId="{2971AD33-88A0-4A2C-BFA8-7FE4E73425EB}"/>
    <dgm:cxn modelId="{474C947F-FF1B-4C3D-8F4C-92F4AC2F1FF0}" srcId="{1C3F5C40-3630-4E73-AAC6-4728B70BF7B7}" destId="{D292924E-4849-4BB6-B7FC-EF8E0B7F2937}" srcOrd="0" destOrd="0" parTransId="{714D5DB3-8A5D-4D87-809C-A693C9771003}" sibTransId="{170746CD-CF3A-4F76-9D66-D05B25024B26}"/>
    <dgm:cxn modelId="{5198FB90-1765-49F6-A0D2-17999E5ECA8D}" type="presOf" srcId="{142F845F-8B89-4252-B462-67B03F0FA65F}" destId="{244996F8-0C07-4700-94F2-D36FD24FCF60}" srcOrd="0" destOrd="0" presId="urn:microsoft.com/office/officeart/2005/8/layout/cycle4"/>
    <dgm:cxn modelId="{45869DFB-82FF-4670-A8E1-DB3AEA5F1496}" type="presOf" srcId="{097FC9B1-9FF6-459A-AF36-838F65844B2D}" destId="{D16A1E7A-9065-478D-B1B5-AF168148BDB8}" srcOrd="0" destOrd="0" presId="urn:microsoft.com/office/officeart/2005/8/layout/cycle4"/>
    <dgm:cxn modelId="{EBFD459D-2A04-466B-99B4-48678E227DD8}" type="presOf" srcId="{0D8C3160-463B-4ACC-9D05-A00EC7C557DC}" destId="{8998F283-F76C-425B-9A00-E10E568FF78A}" srcOrd="0" destOrd="0" presId="urn:microsoft.com/office/officeart/2005/8/layout/cycle4"/>
    <dgm:cxn modelId="{698B4A9D-E819-4AA2-A899-568E9CDAAB81}" type="presOf" srcId="{B8A6BC67-3891-4394-BFA7-A6535BB905F2}" destId="{081DBB08-56A7-48B2-B316-D6F8909D4649}" srcOrd="0" destOrd="1" presId="urn:microsoft.com/office/officeart/2005/8/layout/cycle4"/>
    <dgm:cxn modelId="{A062E2D5-5F6B-4657-A5C6-887D565C0D7B}" type="presOf" srcId="{2D5E1467-1C5A-4DB1-B14A-F8C6FB3A8791}" destId="{081DBB08-56A7-48B2-B316-D6F8909D4649}" srcOrd="0" destOrd="2" presId="urn:microsoft.com/office/officeart/2005/8/layout/cycle4"/>
    <dgm:cxn modelId="{6A5AE2FD-660F-4A47-B286-ECE3FAC37BDA}" type="presOf" srcId="{B1042C86-77A7-4041-B628-D4C992D50207}" destId="{A7E789BA-23DD-4EDD-AD06-F5D091FD2D39}" srcOrd="0" destOrd="1" presId="urn:microsoft.com/office/officeart/2005/8/layout/cycle4"/>
    <dgm:cxn modelId="{D4C39D5E-358B-4162-B3DF-AD89BD2282CF}" type="presOf" srcId="{2D5E1467-1C5A-4DB1-B14A-F8C6FB3A8791}" destId="{37762337-D8A1-41F9-8530-DDF11A52F081}" srcOrd="1" destOrd="2" presId="urn:microsoft.com/office/officeart/2005/8/layout/cycle4"/>
    <dgm:cxn modelId="{14366AD7-CBBA-43AC-8780-876010B7D121}" srcId="{D292924E-4849-4BB6-B7FC-EF8E0B7F2937}" destId="{2D5E1467-1C5A-4DB1-B14A-F8C6FB3A8791}" srcOrd="2" destOrd="0" parTransId="{2DAC5D03-61AF-4D73-8CEB-B5A1D2B2C7DC}" sibTransId="{0991EF51-323C-4736-A284-E5262CB698FA}"/>
    <dgm:cxn modelId="{F4A4528B-8B69-4E5C-AC45-E8954EEFCC7C}" type="presOf" srcId="{D292924E-4849-4BB6-B7FC-EF8E0B7F2937}" destId="{5E30CDE2-3CC7-4114-9FF5-B8FA16E12D77}" srcOrd="0" destOrd="0" presId="urn:microsoft.com/office/officeart/2005/8/layout/cycle4"/>
    <dgm:cxn modelId="{3653E18D-D4C3-4FA8-8A11-99EDBE2D146A}" type="presOf" srcId="{B1042C86-77A7-4041-B628-D4C992D50207}" destId="{E3358567-8033-4007-B51E-A539A3FD1DA3}" srcOrd="1" destOrd="1" presId="urn:microsoft.com/office/officeart/2005/8/layout/cycle4"/>
    <dgm:cxn modelId="{E74FFED9-1402-41D6-BAC8-869FBEEBEEBB}" type="presOf" srcId="{B3AE4991-87A2-44C8-81C5-1644DBE8E236}" destId="{A7E789BA-23DD-4EDD-AD06-F5D091FD2D39}" srcOrd="0" destOrd="0" presId="urn:microsoft.com/office/officeart/2005/8/layout/cycle4"/>
    <dgm:cxn modelId="{665A0C27-E021-4F55-9AF4-C7C13250EB44}" srcId="{1C3F5C40-3630-4E73-AAC6-4728B70BF7B7}" destId="{FF515A9E-1BB5-415B-B276-627FB6E44AA9}" srcOrd="3" destOrd="0" parTransId="{37706164-EBDC-4EEE-8DE7-778969A8FEF9}" sibTransId="{F8E8F697-367B-406E-B70B-877EC4520500}"/>
    <dgm:cxn modelId="{0270F4C8-FA2B-41D1-B437-9BCB474FF108}" type="presOf" srcId="{132BE06C-1758-4267-8735-843ECC4124FA}" destId="{8998F283-F76C-425B-9A00-E10E568FF78A}" srcOrd="0" destOrd="1" presId="urn:microsoft.com/office/officeart/2005/8/layout/cycle4"/>
    <dgm:cxn modelId="{D7A28CC0-2BF3-4462-A98D-8E66B2A1997A}" srcId="{142F845F-8B89-4252-B462-67B03F0FA65F}" destId="{B1042C86-77A7-4041-B628-D4C992D50207}" srcOrd="1" destOrd="0" parTransId="{72F8D89A-CEC0-47DE-9094-22E05832461F}" sibTransId="{1CEF681C-8A24-4BD0-88E6-FF456B023057}"/>
    <dgm:cxn modelId="{B61F7ADD-8D71-4E3B-9EFE-03169311C3D6}" type="presOf" srcId="{E05985D2-5A28-4511-8762-91FECFE21D34}" destId="{081DBB08-56A7-48B2-B316-D6F8909D4649}" srcOrd="0" destOrd="0" presId="urn:microsoft.com/office/officeart/2005/8/layout/cycle4"/>
    <dgm:cxn modelId="{8BC044A3-009D-4292-B68A-DDEE23E12517}" type="presParOf" srcId="{F6C36667-CC62-4AFE-81C7-0E2630041192}" destId="{543BF1E3-EDD2-40AB-A27D-D96267C83903}" srcOrd="0" destOrd="0" presId="urn:microsoft.com/office/officeart/2005/8/layout/cycle4"/>
    <dgm:cxn modelId="{47739D0F-06A5-4284-B73C-171C953750D6}" type="presParOf" srcId="{543BF1E3-EDD2-40AB-A27D-D96267C83903}" destId="{B03B4401-C107-4337-9F12-72E2A3EEF557}" srcOrd="0" destOrd="0" presId="urn:microsoft.com/office/officeart/2005/8/layout/cycle4"/>
    <dgm:cxn modelId="{5DE26004-32A2-43B4-B232-5373E849796C}" type="presParOf" srcId="{B03B4401-C107-4337-9F12-72E2A3EEF557}" destId="{081DBB08-56A7-48B2-B316-D6F8909D4649}" srcOrd="0" destOrd="0" presId="urn:microsoft.com/office/officeart/2005/8/layout/cycle4"/>
    <dgm:cxn modelId="{19FDC520-EAD0-408B-9653-E20E9E11BD12}" type="presParOf" srcId="{B03B4401-C107-4337-9F12-72E2A3EEF557}" destId="{37762337-D8A1-41F9-8530-DDF11A52F081}" srcOrd="1" destOrd="0" presId="urn:microsoft.com/office/officeart/2005/8/layout/cycle4"/>
    <dgm:cxn modelId="{9FCEF690-2060-4FEA-9AD6-E1FABDBED581}" type="presParOf" srcId="{543BF1E3-EDD2-40AB-A27D-D96267C83903}" destId="{5EB1EB07-C725-4EB3-9937-09E428DE37D8}" srcOrd="1" destOrd="0" presId="urn:microsoft.com/office/officeart/2005/8/layout/cycle4"/>
    <dgm:cxn modelId="{3D030314-ACA0-46C3-9C1D-292FB1CBAB5C}" type="presParOf" srcId="{5EB1EB07-C725-4EB3-9937-09E428DE37D8}" destId="{A7E789BA-23DD-4EDD-AD06-F5D091FD2D39}" srcOrd="0" destOrd="0" presId="urn:microsoft.com/office/officeart/2005/8/layout/cycle4"/>
    <dgm:cxn modelId="{1C038553-2CBB-41DE-AF63-CB5FA880A4D7}" type="presParOf" srcId="{5EB1EB07-C725-4EB3-9937-09E428DE37D8}" destId="{E3358567-8033-4007-B51E-A539A3FD1DA3}" srcOrd="1" destOrd="0" presId="urn:microsoft.com/office/officeart/2005/8/layout/cycle4"/>
    <dgm:cxn modelId="{F0586958-9898-43DB-9989-00BE2952D743}" type="presParOf" srcId="{543BF1E3-EDD2-40AB-A27D-D96267C83903}" destId="{BBB662EE-A4B1-48AA-BB85-F879B793F94E}" srcOrd="2" destOrd="0" presId="urn:microsoft.com/office/officeart/2005/8/layout/cycle4"/>
    <dgm:cxn modelId="{53F5E2BE-A92C-494E-B076-B99EA637B003}" type="presParOf" srcId="{BBB662EE-A4B1-48AA-BB85-F879B793F94E}" destId="{8998F283-F76C-425B-9A00-E10E568FF78A}" srcOrd="0" destOrd="0" presId="urn:microsoft.com/office/officeart/2005/8/layout/cycle4"/>
    <dgm:cxn modelId="{0236CA31-868C-48EE-8BA6-ECF5C8A5C683}" type="presParOf" srcId="{BBB662EE-A4B1-48AA-BB85-F879B793F94E}" destId="{893D84A8-6FCC-42F0-A136-9D755BBB8610}" srcOrd="1" destOrd="0" presId="urn:microsoft.com/office/officeart/2005/8/layout/cycle4"/>
    <dgm:cxn modelId="{D3105317-F79E-43E1-9F97-69C914659052}" type="presParOf" srcId="{543BF1E3-EDD2-40AB-A27D-D96267C83903}" destId="{A679AEF4-81E0-42B5-9B46-43BA16BBFCF6}" srcOrd="3" destOrd="0" presId="urn:microsoft.com/office/officeart/2005/8/layout/cycle4"/>
    <dgm:cxn modelId="{75350244-B29F-41B5-9371-2B3AD68CEF74}" type="presParOf" srcId="{A679AEF4-81E0-42B5-9B46-43BA16BBFCF6}" destId="{97E1A762-D48D-47D7-B5C3-10D7DFA6EC5A}" srcOrd="0" destOrd="0" presId="urn:microsoft.com/office/officeart/2005/8/layout/cycle4"/>
    <dgm:cxn modelId="{1C4DFF19-E0BC-4980-8827-02385946BF91}" type="presParOf" srcId="{A679AEF4-81E0-42B5-9B46-43BA16BBFCF6}" destId="{173ADCD8-7CE0-49EC-83FF-35E8D177C69B}" srcOrd="1" destOrd="0" presId="urn:microsoft.com/office/officeart/2005/8/layout/cycle4"/>
    <dgm:cxn modelId="{2C2C1B45-A6F7-4E50-BDCB-F9AB620D3199}" type="presParOf" srcId="{543BF1E3-EDD2-40AB-A27D-D96267C83903}" destId="{635AAE2C-7543-49F2-8F01-FF77104B7C5A}" srcOrd="4" destOrd="0" presId="urn:microsoft.com/office/officeart/2005/8/layout/cycle4"/>
    <dgm:cxn modelId="{A5908AF3-456E-4D3C-A605-1959177E9EA8}" type="presParOf" srcId="{F6C36667-CC62-4AFE-81C7-0E2630041192}" destId="{24FBF621-FB73-4C5B-91C7-4D9DEAD5CC73}" srcOrd="1" destOrd="0" presId="urn:microsoft.com/office/officeart/2005/8/layout/cycle4"/>
    <dgm:cxn modelId="{3B1419A0-7263-4279-B045-3809B106E52A}" type="presParOf" srcId="{24FBF621-FB73-4C5B-91C7-4D9DEAD5CC73}" destId="{5E30CDE2-3CC7-4114-9FF5-B8FA16E12D77}" srcOrd="0" destOrd="0" presId="urn:microsoft.com/office/officeart/2005/8/layout/cycle4"/>
    <dgm:cxn modelId="{8EC53412-318F-4EB2-A329-20E076CB7DA0}" type="presParOf" srcId="{24FBF621-FB73-4C5B-91C7-4D9DEAD5CC73}" destId="{244996F8-0C07-4700-94F2-D36FD24FCF60}" srcOrd="1" destOrd="0" presId="urn:microsoft.com/office/officeart/2005/8/layout/cycle4"/>
    <dgm:cxn modelId="{6A6B0FF3-5A5C-4584-B48B-7006999B2679}" type="presParOf" srcId="{24FBF621-FB73-4C5B-91C7-4D9DEAD5CC73}" destId="{D16A1E7A-9065-478D-B1B5-AF168148BDB8}" srcOrd="2" destOrd="0" presId="urn:microsoft.com/office/officeart/2005/8/layout/cycle4"/>
    <dgm:cxn modelId="{FF9C54E3-AFC2-4DE6-AF40-F31419416B3C}" type="presParOf" srcId="{24FBF621-FB73-4C5B-91C7-4D9DEAD5CC73}" destId="{351039F4-25B4-43BA-932B-12F608EC9208}" srcOrd="3" destOrd="0" presId="urn:microsoft.com/office/officeart/2005/8/layout/cycle4"/>
    <dgm:cxn modelId="{B0EF13B1-C898-44B0-B602-C1582D0CB26D}" type="presParOf" srcId="{24FBF621-FB73-4C5B-91C7-4D9DEAD5CC73}" destId="{06EFC362-0AD2-4616-9C2E-D90A862E6FFB}" srcOrd="4" destOrd="0" presId="urn:microsoft.com/office/officeart/2005/8/layout/cycle4"/>
    <dgm:cxn modelId="{2F70A78E-474D-47AE-A835-EDA564137F2B}" type="presParOf" srcId="{F6C36667-CC62-4AFE-81C7-0E2630041192}" destId="{8EBE3AD5-13B3-4C41-8734-4FFA3A583E7E}" srcOrd="2" destOrd="0" presId="urn:microsoft.com/office/officeart/2005/8/layout/cycle4"/>
    <dgm:cxn modelId="{D2F05138-841A-4EA2-9C50-CDF1D969872E}" type="presParOf" srcId="{F6C36667-CC62-4AFE-81C7-0E2630041192}" destId="{66F08AD6-D264-474E-AFC1-8E50FFA4526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260CF8-7C44-4E11-9043-FFB10A6AE2A8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C3DB44-1567-4B27-951A-A8963F4AFCF6}">
      <dgm:prSet phldrT="[Text]"/>
      <dgm:spPr/>
      <dgm:t>
        <a:bodyPr/>
        <a:lstStyle/>
        <a:p>
          <a:r>
            <a:rPr lang="en-US" dirty="0"/>
            <a:t>Medicaid</a:t>
          </a:r>
        </a:p>
      </dgm:t>
    </dgm:pt>
    <dgm:pt modelId="{4566AD94-060E-47E2-9C83-7A13CABAC810}" type="parTrans" cxnId="{9367F70B-544C-4C9F-9F88-D47D3FACB1DC}">
      <dgm:prSet/>
      <dgm:spPr/>
      <dgm:t>
        <a:bodyPr/>
        <a:lstStyle/>
        <a:p>
          <a:endParaRPr lang="en-US"/>
        </a:p>
      </dgm:t>
    </dgm:pt>
    <dgm:pt modelId="{246783DF-EC5A-4E44-BF37-E4C4B5B5E21D}" type="sibTrans" cxnId="{9367F70B-544C-4C9F-9F88-D47D3FACB1DC}">
      <dgm:prSet/>
      <dgm:spPr/>
      <dgm:t>
        <a:bodyPr/>
        <a:lstStyle/>
        <a:p>
          <a:endParaRPr lang="en-US"/>
        </a:p>
      </dgm:t>
    </dgm:pt>
    <dgm:pt modelId="{B97DF311-AC7D-4445-9493-26CB1183BBE7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Robust program, ACA expansion</a:t>
          </a:r>
        </a:p>
      </dgm:t>
    </dgm:pt>
    <dgm:pt modelId="{0794AF0A-1A18-4EDF-A8E3-1C74AD933722}" type="parTrans" cxnId="{89B93401-041A-4B82-BFB7-D4DD99ED83BF}">
      <dgm:prSet/>
      <dgm:spPr/>
      <dgm:t>
        <a:bodyPr/>
        <a:lstStyle/>
        <a:p>
          <a:endParaRPr lang="en-US"/>
        </a:p>
      </dgm:t>
    </dgm:pt>
    <dgm:pt modelId="{81BF554E-4C6E-4BAA-8F70-40EC4DFDA153}" type="sibTrans" cxnId="{89B93401-041A-4B82-BFB7-D4DD99ED83BF}">
      <dgm:prSet/>
      <dgm:spPr/>
      <dgm:t>
        <a:bodyPr/>
        <a:lstStyle/>
        <a:p>
          <a:endParaRPr lang="en-US"/>
        </a:p>
      </dgm:t>
    </dgm:pt>
    <dgm:pt modelId="{A8BBD9B6-F8C6-4BF0-AF3F-6063551DAC81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DC, NY, RI, VT</a:t>
          </a:r>
        </a:p>
      </dgm:t>
    </dgm:pt>
    <dgm:pt modelId="{4D5DDFC8-39F7-46C8-B3C0-7716F4D3377A}" type="parTrans" cxnId="{DB47A1B9-5EA9-4266-94B6-49169C953E5F}">
      <dgm:prSet/>
      <dgm:spPr/>
      <dgm:t>
        <a:bodyPr/>
        <a:lstStyle/>
        <a:p>
          <a:endParaRPr lang="en-US"/>
        </a:p>
      </dgm:t>
    </dgm:pt>
    <dgm:pt modelId="{B26F372A-5179-4CCD-9399-948293301A3F}" type="sibTrans" cxnId="{DB47A1B9-5EA9-4266-94B6-49169C953E5F}">
      <dgm:prSet/>
      <dgm:spPr/>
      <dgm:t>
        <a:bodyPr/>
        <a:lstStyle/>
        <a:p>
          <a:endParaRPr lang="en-US"/>
        </a:p>
      </dgm:t>
    </dgm:pt>
    <dgm:pt modelId="{01B112B7-F808-42BC-ACE4-FA3B71DAF65E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High matching rate</a:t>
          </a:r>
        </a:p>
      </dgm:t>
    </dgm:pt>
    <dgm:pt modelId="{678ADDD1-4CC9-42BD-B768-955E8DF464F1}" type="parTrans" cxnId="{26F2126B-589C-42F1-8F09-B5472F885E30}">
      <dgm:prSet/>
      <dgm:spPr/>
      <dgm:t>
        <a:bodyPr/>
        <a:lstStyle/>
        <a:p>
          <a:endParaRPr lang="en-US"/>
        </a:p>
      </dgm:t>
    </dgm:pt>
    <dgm:pt modelId="{9CD9E1F4-CA32-488B-A6D2-F19943C7A4D4}" type="sibTrans" cxnId="{26F2126B-589C-42F1-8F09-B5472F885E30}">
      <dgm:prSet/>
      <dgm:spPr/>
      <dgm:t>
        <a:bodyPr/>
        <a:lstStyle/>
        <a:p>
          <a:endParaRPr lang="en-US"/>
        </a:p>
      </dgm:t>
    </dgm:pt>
    <dgm:pt modelId="{D38ABBFB-F1C6-49B6-AD23-26EC55C29155}">
      <dgm:prSet phldrT="[Text]"/>
      <dgm:spPr/>
      <dgm:t>
        <a:bodyPr/>
        <a:lstStyle/>
        <a:p>
          <a:r>
            <a:rPr lang="en-US" dirty="0"/>
            <a:t>NM, WV, KY, AR</a:t>
          </a:r>
        </a:p>
      </dgm:t>
    </dgm:pt>
    <dgm:pt modelId="{957016A4-D6EC-4843-8597-1B1822B2FF08}" type="parTrans" cxnId="{932A804C-A11B-4ACF-8F86-43DE62230EE0}">
      <dgm:prSet/>
      <dgm:spPr/>
      <dgm:t>
        <a:bodyPr/>
        <a:lstStyle/>
        <a:p>
          <a:endParaRPr lang="en-US"/>
        </a:p>
      </dgm:t>
    </dgm:pt>
    <dgm:pt modelId="{AE6B6151-A354-439A-9063-3E38F116AFC7}" type="sibTrans" cxnId="{932A804C-A11B-4ACF-8F86-43DE62230EE0}">
      <dgm:prSet/>
      <dgm:spPr/>
      <dgm:t>
        <a:bodyPr/>
        <a:lstStyle/>
        <a:p>
          <a:endParaRPr lang="en-US"/>
        </a:p>
      </dgm:t>
    </dgm:pt>
    <dgm:pt modelId="{2CAFEDA4-B328-4BA4-B78B-537909161010}" type="pres">
      <dgm:prSet presAssocID="{EB260CF8-7C44-4E11-9043-FFB10A6AE2A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3FA3BED-EDF7-4715-B315-3B8F69CB41EB}" type="pres">
      <dgm:prSet presAssocID="{EB260CF8-7C44-4E11-9043-FFB10A6AE2A8}" presName="matrix" presStyleCnt="0"/>
      <dgm:spPr/>
    </dgm:pt>
    <dgm:pt modelId="{E805493B-1154-4155-AAA2-43D80E620EC6}" type="pres">
      <dgm:prSet presAssocID="{EB260CF8-7C44-4E11-9043-FFB10A6AE2A8}" presName="tile1" presStyleLbl="node1" presStyleIdx="0" presStyleCnt="4"/>
      <dgm:spPr/>
    </dgm:pt>
    <dgm:pt modelId="{649B8729-F806-4AB0-996E-16F2D756D197}" type="pres">
      <dgm:prSet presAssocID="{EB260CF8-7C44-4E11-9043-FFB10A6AE2A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B227A30-E383-4C4F-B5AF-FFCA62802E73}" type="pres">
      <dgm:prSet presAssocID="{EB260CF8-7C44-4E11-9043-FFB10A6AE2A8}" presName="tile2" presStyleLbl="node1" presStyleIdx="1" presStyleCnt="4"/>
      <dgm:spPr/>
    </dgm:pt>
    <dgm:pt modelId="{4F079C2F-FC28-41D9-A7FD-8672B72BA82A}" type="pres">
      <dgm:prSet presAssocID="{EB260CF8-7C44-4E11-9043-FFB10A6AE2A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8CFBF8C-0102-4C95-A555-4B3A969D5603}" type="pres">
      <dgm:prSet presAssocID="{EB260CF8-7C44-4E11-9043-FFB10A6AE2A8}" presName="tile3" presStyleLbl="node1" presStyleIdx="2" presStyleCnt="4"/>
      <dgm:spPr/>
    </dgm:pt>
    <dgm:pt modelId="{ADEB4B7B-B9B6-425D-BF07-A2FC91E68A2C}" type="pres">
      <dgm:prSet presAssocID="{EB260CF8-7C44-4E11-9043-FFB10A6AE2A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EB9F38C-0FBC-43F2-A47C-048069BADBE1}" type="pres">
      <dgm:prSet presAssocID="{EB260CF8-7C44-4E11-9043-FFB10A6AE2A8}" presName="tile4" presStyleLbl="node1" presStyleIdx="3" presStyleCnt="4"/>
      <dgm:spPr/>
    </dgm:pt>
    <dgm:pt modelId="{BFE03B16-3D22-4A69-87C0-A6BD9AB2775D}" type="pres">
      <dgm:prSet presAssocID="{EB260CF8-7C44-4E11-9043-FFB10A6AE2A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4C8E579-BC6B-451A-B9FB-6FAB4101F01F}" type="pres">
      <dgm:prSet presAssocID="{EB260CF8-7C44-4E11-9043-FFB10A6AE2A8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9367F70B-544C-4C9F-9F88-D47D3FACB1DC}" srcId="{EB260CF8-7C44-4E11-9043-FFB10A6AE2A8}" destId="{25C3DB44-1567-4B27-951A-A8963F4AFCF6}" srcOrd="0" destOrd="0" parTransId="{4566AD94-060E-47E2-9C83-7A13CABAC810}" sibTransId="{246783DF-EC5A-4E44-BF37-E4C4B5B5E21D}"/>
    <dgm:cxn modelId="{E10D05D4-0407-4905-B231-3E4E3BD5B101}" type="presOf" srcId="{25C3DB44-1567-4B27-951A-A8963F4AFCF6}" destId="{D4C8E579-BC6B-451A-B9FB-6FAB4101F01F}" srcOrd="0" destOrd="0" presId="urn:microsoft.com/office/officeart/2005/8/layout/matrix1"/>
    <dgm:cxn modelId="{26F2126B-589C-42F1-8F09-B5472F885E30}" srcId="{25C3DB44-1567-4B27-951A-A8963F4AFCF6}" destId="{01B112B7-F808-42BC-ACE4-FA3B71DAF65E}" srcOrd="2" destOrd="0" parTransId="{678ADDD1-4CC9-42BD-B768-955E8DF464F1}" sibTransId="{9CD9E1F4-CA32-488B-A6D2-F19943C7A4D4}"/>
    <dgm:cxn modelId="{861ACD5D-D8F2-471A-A140-59862EC09002}" type="presOf" srcId="{A8BBD9B6-F8C6-4BF0-AF3F-6063551DAC81}" destId="{4B227A30-E383-4C4F-B5AF-FFCA62802E73}" srcOrd="0" destOrd="0" presId="urn:microsoft.com/office/officeart/2005/8/layout/matrix1"/>
    <dgm:cxn modelId="{DD4DD47F-90A7-41C8-A2AE-C6BC4B94B80F}" type="presOf" srcId="{D38ABBFB-F1C6-49B6-AD23-26EC55C29155}" destId="{BFE03B16-3D22-4A69-87C0-A6BD9AB2775D}" srcOrd="1" destOrd="0" presId="urn:microsoft.com/office/officeart/2005/8/layout/matrix1"/>
    <dgm:cxn modelId="{89B93401-041A-4B82-BFB7-D4DD99ED83BF}" srcId="{25C3DB44-1567-4B27-951A-A8963F4AFCF6}" destId="{B97DF311-AC7D-4445-9493-26CB1183BBE7}" srcOrd="0" destOrd="0" parTransId="{0794AF0A-1A18-4EDF-A8E3-1C74AD933722}" sibTransId="{81BF554E-4C6E-4BAA-8F70-40EC4DFDA153}"/>
    <dgm:cxn modelId="{932A804C-A11B-4ACF-8F86-43DE62230EE0}" srcId="{25C3DB44-1567-4B27-951A-A8963F4AFCF6}" destId="{D38ABBFB-F1C6-49B6-AD23-26EC55C29155}" srcOrd="3" destOrd="0" parTransId="{957016A4-D6EC-4843-8597-1B1822B2FF08}" sibTransId="{AE6B6151-A354-439A-9063-3E38F116AFC7}"/>
    <dgm:cxn modelId="{F6F35166-1130-4CDB-B03A-21299A5819B4}" type="presOf" srcId="{EB260CF8-7C44-4E11-9043-FFB10A6AE2A8}" destId="{2CAFEDA4-B328-4BA4-B78B-537909161010}" srcOrd="0" destOrd="0" presId="urn:microsoft.com/office/officeart/2005/8/layout/matrix1"/>
    <dgm:cxn modelId="{2484D477-98DF-48C6-A3EA-EF02EA972D88}" type="presOf" srcId="{01B112B7-F808-42BC-ACE4-FA3B71DAF65E}" destId="{ADEB4B7B-B9B6-425D-BF07-A2FC91E68A2C}" srcOrd="1" destOrd="0" presId="urn:microsoft.com/office/officeart/2005/8/layout/matrix1"/>
    <dgm:cxn modelId="{5A13A78E-9E9F-4416-8B22-F8974D476C12}" type="presOf" srcId="{B97DF311-AC7D-4445-9493-26CB1183BBE7}" destId="{649B8729-F806-4AB0-996E-16F2D756D197}" srcOrd="1" destOrd="0" presId="urn:microsoft.com/office/officeart/2005/8/layout/matrix1"/>
    <dgm:cxn modelId="{D96D6312-75D2-4E28-BC3D-D0CB28E57223}" type="presOf" srcId="{B97DF311-AC7D-4445-9493-26CB1183BBE7}" destId="{E805493B-1154-4155-AAA2-43D80E620EC6}" srcOrd="0" destOrd="0" presId="urn:microsoft.com/office/officeart/2005/8/layout/matrix1"/>
    <dgm:cxn modelId="{DB47A1B9-5EA9-4266-94B6-49169C953E5F}" srcId="{25C3DB44-1567-4B27-951A-A8963F4AFCF6}" destId="{A8BBD9B6-F8C6-4BF0-AF3F-6063551DAC81}" srcOrd="1" destOrd="0" parTransId="{4D5DDFC8-39F7-46C8-B3C0-7716F4D3377A}" sibTransId="{B26F372A-5179-4CCD-9399-948293301A3F}"/>
    <dgm:cxn modelId="{F25E1785-DE13-4BE4-8F13-8DBDC94198E2}" type="presOf" srcId="{01B112B7-F808-42BC-ACE4-FA3B71DAF65E}" destId="{08CFBF8C-0102-4C95-A555-4B3A969D5603}" srcOrd="0" destOrd="0" presId="urn:microsoft.com/office/officeart/2005/8/layout/matrix1"/>
    <dgm:cxn modelId="{74677FA2-CF7F-4564-BFFF-41341BAF7C7A}" type="presOf" srcId="{A8BBD9B6-F8C6-4BF0-AF3F-6063551DAC81}" destId="{4F079C2F-FC28-41D9-A7FD-8672B72BA82A}" srcOrd="1" destOrd="0" presId="urn:microsoft.com/office/officeart/2005/8/layout/matrix1"/>
    <dgm:cxn modelId="{515B40C4-0AFA-4E81-A9A8-223F15A8F52B}" type="presOf" srcId="{D38ABBFB-F1C6-49B6-AD23-26EC55C29155}" destId="{8EB9F38C-0FBC-43F2-A47C-048069BADBE1}" srcOrd="0" destOrd="0" presId="urn:microsoft.com/office/officeart/2005/8/layout/matrix1"/>
    <dgm:cxn modelId="{30B6EE99-073A-4D6A-A04E-72C9A6D74398}" type="presParOf" srcId="{2CAFEDA4-B328-4BA4-B78B-537909161010}" destId="{63FA3BED-EDF7-4715-B315-3B8F69CB41EB}" srcOrd="0" destOrd="0" presId="urn:microsoft.com/office/officeart/2005/8/layout/matrix1"/>
    <dgm:cxn modelId="{ECE2B2D6-37CE-4513-B2A9-5CDF6FBA0997}" type="presParOf" srcId="{63FA3BED-EDF7-4715-B315-3B8F69CB41EB}" destId="{E805493B-1154-4155-AAA2-43D80E620EC6}" srcOrd="0" destOrd="0" presId="urn:microsoft.com/office/officeart/2005/8/layout/matrix1"/>
    <dgm:cxn modelId="{9812A368-5CA5-4B5D-8A39-1E5AE12AF3D5}" type="presParOf" srcId="{63FA3BED-EDF7-4715-B315-3B8F69CB41EB}" destId="{649B8729-F806-4AB0-996E-16F2D756D197}" srcOrd="1" destOrd="0" presId="urn:microsoft.com/office/officeart/2005/8/layout/matrix1"/>
    <dgm:cxn modelId="{5243EEAB-1525-4A90-9E2F-DB2C565F553C}" type="presParOf" srcId="{63FA3BED-EDF7-4715-B315-3B8F69CB41EB}" destId="{4B227A30-E383-4C4F-B5AF-FFCA62802E73}" srcOrd="2" destOrd="0" presId="urn:microsoft.com/office/officeart/2005/8/layout/matrix1"/>
    <dgm:cxn modelId="{DAF981C7-8C29-48EF-B064-9CA79F486232}" type="presParOf" srcId="{63FA3BED-EDF7-4715-B315-3B8F69CB41EB}" destId="{4F079C2F-FC28-41D9-A7FD-8672B72BA82A}" srcOrd="3" destOrd="0" presId="urn:microsoft.com/office/officeart/2005/8/layout/matrix1"/>
    <dgm:cxn modelId="{237DF4CD-3C21-460C-92B7-D7782D67F670}" type="presParOf" srcId="{63FA3BED-EDF7-4715-B315-3B8F69CB41EB}" destId="{08CFBF8C-0102-4C95-A555-4B3A969D5603}" srcOrd="4" destOrd="0" presId="urn:microsoft.com/office/officeart/2005/8/layout/matrix1"/>
    <dgm:cxn modelId="{043D0D4C-E77A-489C-A861-1C16ADD9B148}" type="presParOf" srcId="{63FA3BED-EDF7-4715-B315-3B8F69CB41EB}" destId="{ADEB4B7B-B9B6-425D-BF07-A2FC91E68A2C}" srcOrd="5" destOrd="0" presId="urn:microsoft.com/office/officeart/2005/8/layout/matrix1"/>
    <dgm:cxn modelId="{B1D769E9-D3EE-4469-9BFC-0F50DFE150FF}" type="presParOf" srcId="{63FA3BED-EDF7-4715-B315-3B8F69CB41EB}" destId="{8EB9F38C-0FBC-43F2-A47C-048069BADBE1}" srcOrd="6" destOrd="0" presId="urn:microsoft.com/office/officeart/2005/8/layout/matrix1"/>
    <dgm:cxn modelId="{0EAD7134-F573-4C94-9238-ADF9EF68F700}" type="presParOf" srcId="{63FA3BED-EDF7-4715-B315-3B8F69CB41EB}" destId="{BFE03B16-3D22-4A69-87C0-A6BD9AB2775D}" srcOrd="7" destOrd="0" presId="urn:microsoft.com/office/officeart/2005/8/layout/matrix1"/>
    <dgm:cxn modelId="{3DA6A1BD-FC8C-4FFC-B079-F08466A14D33}" type="presParOf" srcId="{2CAFEDA4-B328-4BA4-B78B-537909161010}" destId="{D4C8E579-BC6B-451A-B9FB-6FAB4101F01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526B26-8F33-42AB-9F03-B68F0D601AC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DAEA27-2D59-4458-8461-7E6EDC9B2243}">
      <dgm:prSet phldrT="[Text]" custT="1"/>
      <dgm:spPr/>
      <dgm:t>
        <a:bodyPr/>
        <a:lstStyle/>
        <a:p>
          <a:r>
            <a:rPr lang="en-US" sz="3200" b="1" dirty="0"/>
            <a:t>Programs</a:t>
          </a:r>
        </a:p>
      </dgm:t>
    </dgm:pt>
    <dgm:pt modelId="{5024B330-CAB2-4E57-A2DB-B7F35F8DF0C1}" type="parTrans" cxnId="{9861215C-4B9F-4767-A05E-E0BDBE4373BE}">
      <dgm:prSet/>
      <dgm:spPr/>
      <dgm:t>
        <a:bodyPr/>
        <a:lstStyle/>
        <a:p>
          <a:endParaRPr lang="en-US"/>
        </a:p>
      </dgm:t>
    </dgm:pt>
    <dgm:pt modelId="{BAD6A284-1FA7-453F-AE16-8783BFD04812}" type="sibTrans" cxnId="{9861215C-4B9F-4767-A05E-E0BDBE4373BE}">
      <dgm:prSet/>
      <dgm:spPr/>
      <dgm:t>
        <a:bodyPr/>
        <a:lstStyle/>
        <a:p>
          <a:endParaRPr lang="en-US"/>
        </a:p>
      </dgm:t>
    </dgm:pt>
    <dgm:pt modelId="{B543F100-DDC9-488E-B6BE-D8CC55C7F425}">
      <dgm:prSet phldrT="[Text]"/>
      <dgm:spPr/>
      <dgm:t>
        <a:bodyPr/>
        <a:lstStyle/>
        <a:p>
          <a:r>
            <a:rPr lang="en-US" dirty="0"/>
            <a:t>Mineral Leasing</a:t>
          </a:r>
        </a:p>
      </dgm:t>
    </dgm:pt>
    <dgm:pt modelId="{01F2112E-EB72-4310-BEF9-E03DF86F909A}" type="parTrans" cxnId="{B6979FE6-2314-4894-A11D-A4DAA992CF0F}">
      <dgm:prSet/>
      <dgm:spPr/>
      <dgm:t>
        <a:bodyPr/>
        <a:lstStyle/>
        <a:p>
          <a:endParaRPr lang="en-US"/>
        </a:p>
      </dgm:t>
    </dgm:pt>
    <dgm:pt modelId="{2B454620-26C4-4A44-9B7E-215B1423F055}" type="sibTrans" cxnId="{B6979FE6-2314-4894-A11D-A4DAA992CF0F}">
      <dgm:prSet/>
      <dgm:spPr/>
      <dgm:t>
        <a:bodyPr/>
        <a:lstStyle/>
        <a:p>
          <a:endParaRPr lang="en-US"/>
        </a:p>
      </dgm:t>
    </dgm:pt>
    <dgm:pt modelId="{8290FE37-5EF2-4966-AB38-37604ABE78FA}">
      <dgm:prSet phldrT="[Text]"/>
      <dgm:spPr/>
      <dgm:t>
        <a:bodyPr/>
        <a:lstStyle/>
        <a:p>
          <a:r>
            <a:rPr lang="en-US" dirty="0"/>
            <a:t>TVA: Payments in Lieu of Taxes</a:t>
          </a:r>
        </a:p>
      </dgm:t>
    </dgm:pt>
    <dgm:pt modelId="{E636E912-C922-4E6F-8616-BD1992FA614E}" type="parTrans" cxnId="{FFD8FD4C-FEA7-4924-8875-5391ED88768A}">
      <dgm:prSet/>
      <dgm:spPr/>
      <dgm:t>
        <a:bodyPr/>
        <a:lstStyle/>
        <a:p>
          <a:endParaRPr lang="en-US"/>
        </a:p>
      </dgm:t>
    </dgm:pt>
    <dgm:pt modelId="{A1119EBA-D4DA-473F-A22B-603BF0070BEC}" type="sibTrans" cxnId="{FFD8FD4C-FEA7-4924-8875-5391ED88768A}">
      <dgm:prSet/>
      <dgm:spPr/>
      <dgm:t>
        <a:bodyPr/>
        <a:lstStyle/>
        <a:p>
          <a:endParaRPr lang="en-US"/>
        </a:p>
      </dgm:t>
    </dgm:pt>
    <dgm:pt modelId="{C7FD4FB4-5AD7-4C35-AAD7-2055F7F074E9}">
      <dgm:prSet phldrT="[Text]" custT="1"/>
      <dgm:spPr/>
      <dgm:t>
        <a:bodyPr/>
        <a:lstStyle/>
        <a:p>
          <a:r>
            <a:rPr lang="en-US" sz="3200" b="1" dirty="0"/>
            <a:t>States</a:t>
          </a:r>
        </a:p>
      </dgm:t>
    </dgm:pt>
    <dgm:pt modelId="{378386EE-BA97-4044-8B58-4BDD778C89C7}" type="parTrans" cxnId="{9196DD69-A3F5-43D7-BDFD-949653F2433D}">
      <dgm:prSet/>
      <dgm:spPr/>
      <dgm:t>
        <a:bodyPr/>
        <a:lstStyle/>
        <a:p>
          <a:endParaRPr lang="en-US"/>
        </a:p>
      </dgm:t>
    </dgm:pt>
    <dgm:pt modelId="{DE8A10B5-28BA-4E95-9B57-4613EDC0E3F5}" type="sibTrans" cxnId="{9196DD69-A3F5-43D7-BDFD-949653F2433D}">
      <dgm:prSet/>
      <dgm:spPr/>
      <dgm:t>
        <a:bodyPr/>
        <a:lstStyle/>
        <a:p>
          <a:endParaRPr lang="en-US"/>
        </a:p>
      </dgm:t>
    </dgm:pt>
    <dgm:pt modelId="{CAC87A17-86BB-4D03-8C56-1D8A5F7F0D41}">
      <dgm:prSet phldrT="[Text]"/>
      <dgm:spPr/>
      <dgm:t>
        <a:bodyPr/>
        <a:lstStyle/>
        <a:p>
          <a:r>
            <a:rPr lang="en-US" dirty="0"/>
            <a:t>Wyoming</a:t>
          </a:r>
        </a:p>
      </dgm:t>
    </dgm:pt>
    <dgm:pt modelId="{A0D11495-1C02-4191-8122-352C96C8B868}" type="parTrans" cxnId="{CDB9EB0C-DF81-4B23-9ACC-F46F7F507702}">
      <dgm:prSet/>
      <dgm:spPr/>
      <dgm:t>
        <a:bodyPr/>
        <a:lstStyle/>
        <a:p>
          <a:endParaRPr lang="en-US"/>
        </a:p>
      </dgm:t>
    </dgm:pt>
    <dgm:pt modelId="{8F549403-B259-4A43-84C2-03C781BCB782}" type="sibTrans" cxnId="{CDB9EB0C-DF81-4B23-9ACC-F46F7F507702}">
      <dgm:prSet/>
      <dgm:spPr/>
      <dgm:t>
        <a:bodyPr/>
        <a:lstStyle/>
        <a:p>
          <a:endParaRPr lang="en-US"/>
        </a:p>
      </dgm:t>
    </dgm:pt>
    <dgm:pt modelId="{0ED7E4AA-C51D-4632-B2B6-B57CD4437A95}">
      <dgm:prSet phldrT="[Text]"/>
      <dgm:spPr/>
      <dgm:t>
        <a:bodyPr/>
        <a:lstStyle/>
        <a:p>
          <a:r>
            <a:rPr lang="en-US" dirty="0"/>
            <a:t>Internal Revenue Collections for PR</a:t>
          </a:r>
        </a:p>
      </dgm:t>
    </dgm:pt>
    <dgm:pt modelId="{8836A98C-FDA7-4ED9-8AE2-A500937B5CEF}" type="parTrans" cxnId="{1F367FE6-F8FF-4AAD-B28E-F631077A6AD8}">
      <dgm:prSet/>
      <dgm:spPr/>
      <dgm:t>
        <a:bodyPr/>
        <a:lstStyle/>
        <a:p>
          <a:endParaRPr lang="en-US"/>
        </a:p>
      </dgm:t>
    </dgm:pt>
    <dgm:pt modelId="{06452BC9-87FE-46C0-A7D9-1C0DDFAE084E}" type="sibTrans" cxnId="{1F367FE6-F8FF-4AAD-B28E-F631077A6AD8}">
      <dgm:prSet/>
      <dgm:spPr/>
      <dgm:t>
        <a:bodyPr/>
        <a:lstStyle/>
        <a:p>
          <a:endParaRPr lang="en-US"/>
        </a:p>
      </dgm:t>
    </dgm:pt>
    <dgm:pt modelId="{F3C5242D-2012-401C-9DDC-8E7CA03F7D54}">
      <dgm:prSet phldrT="[Text]"/>
      <dgm:spPr/>
      <dgm:t>
        <a:bodyPr/>
        <a:lstStyle/>
        <a:p>
          <a:r>
            <a:rPr lang="en-US" dirty="0"/>
            <a:t>BLM: Payments in Lieu of Taxes</a:t>
          </a:r>
        </a:p>
      </dgm:t>
    </dgm:pt>
    <dgm:pt modelId="{A32CEA27-1C97-4082-B2EB-BF7E4098CBBF}" type="parTrans" cxnId="{D74F2C9C-85CF-4E1E-B59A-0319B7DE3225}">
      <dgm:prSet/>
      <dgm:spPr/>
      <dgm:t>
        <a:bodyPr/>
        <a:lstStyle/>
        <a:p>
          <a:endParaRPr lang="en-US"/>
        </a:p>
      </dgm:t>
    </dgm:pt>
    <dgm:pt modelId="{FA9A0B3F-A44D-47D2-A9E0-6814559A6A46}" type="sibTrans" cxnId="{D74F2C9C-85CF-4E1E-B59A-0319B7DE3225}">
      <dgm:prSet/>
      <dgm:spPr/>
      <dgm:t>
        <a:bodyPr/>
        <a:lstStyle/>
        <a:p>
          <a:endParaRPr lang="en-US"/>
        </a:p>
      </dgm:t>
    </dgm:pt>
    <dgm:pt modelId="{1AB45FD1-0D8B-47AD-A10F-3771F6BC4357}">
      <dgm:prSet phldrT="[Text]"/>
      <dgm:spPr/>
      <dgm:t>
        <a:bodyPr/>
        <a:lstStyle/>
        <a:p>
          <a:r>
            <a:rPr lang="en-US" dirty="0"/>
            <a:t>National Forests</a:t>
          </a:r>
        </a:p>
      </dgm:t>
    </dgm:pt>
    <dgm:pt modelId="{06CDD29A-7F53-4E94-9824-F55D81096469}" type="parTrans" cxnId="{A73143BD-9233-4819-A727-AF9C1BAEF939}">
      <dgm:prSet/>
      <dgm:spPr/>
      <dgm:t>
        <a:bodyPr/>
        <a:lstStyle/>
        <a:p>
          <a:endParaRPr lang="en-US"/>
        </a:p>
      </dgm:t>
    </dgm:pt>
    <dgm:pt modelId="{10F50087-A929-402B-8726-44814D22A313}" type="sibTrans" cxnId="{A73143BD-9233-4819-A727-AF9C1BAEF939}">
      <dgm:prSet/>
      <dgm:spPr/>
      <dgm:t>
        <a:bodyPr/>
        <a:lstStyle/>
        <a:p>
          <a:endParaRPr lang="en-US"/>
        </a:p>
      </dgm:t>
    </dgm:pt>
    <dgm:pt modelId="{F7A5CD77-6271-4790-B025-43995B17A136}">
      <dgm:prSet phldrT="[Text]"/>
      <dgm:spPr/>
      <dgm:t>
        <a:bodyPr/>
        <a:lstStyle/>
        <a:p>
          <a:r>
            <a:rPr lang="en-US" dirty="0"/>
            <a:t>New Mexico</a:t>
          </a:r>
        </a:p>
      </dgm:t>
    </dgm:pt>
    <dgm:pt modelId="{EBC1B961-C3B2-4AF9-B964-0661E6588A08}" type="parTrans" cxnId="{B0347C76-C58E-4651-90F2-C8674C28183D}">
      <dgm:prSet/>
      <dgm:spPr/>
      <dgm:t>
        <a:bodyPr/>
        <a:lstStyle/>
        <a:p>
          <a:endParaRPr lang="en-US"/>
        </a:p>
      </dgm:t>
    </dgm:pt>
    <dgm:pt modelId="{881C704E-39F9-41EF-9CD8-194EBE610B4D}" type="sibTrans" cxnId="{B0347C76-C58E-4651-90F2-C8674C28183D}">
      <dgm:prSet/>
      <dgm:spPr/>
      <dgm:t>
        <a:bodyPr/>
        <a:lstStyle/>
        <a:p>
          <a:endParaRPr lang="en-US"/>
        </a:p>
      </dgm:t>
    </dgm:pt>
    <dgm:pt modelId="{9399CB37-4791-4A8B-8E79-49B069C65C2C}">
      <dgm:prSet phldrT="[Text]"/>
      <dgm:spPr/>
      <dgm:t>
        <a:bodyPr/>
        <a:lstStyle/>
        <a:p>
          <a:r>
            <a:rPr lang="en-US" dirty="0"/>
            <a:t>Puerto Rico</a:t>
          </a:r>
        </a:p>
      </dgm:t>
    </dgm:pt>
    <dgm:pt modelId="{41BF383C-3BB0-48AA-B9EA-9849EF0D0045}" type="parTrans" cxnId="{86DBB339-A475-47EC-B8C7-89F3453F4A3F}">
      <dgm:prSet/>
      <dgm:spPr/>
      <dgm:t>
        <a:bodyPr/>
        <a:lstStyle/>
        <a:p>
          <a:endParaRPr lang="en-US"/>
        </a:p>
      </dgm:t>
    </dgm:pt>
    <dgm:pt modelId="{E3EA618D-E703-4605-9A08-70BD8966350F}" type="sibTrans" cxnId="{86DBB339-A475-47EC-B8C7-89F3453F4A3F}">
      <dgm:prSet/>
      <dgm:spPr/>
      <dgm:t>
        <a:bodyPr/>
        <a:lstStyle/>
        <a:p>
          <a:endParaRPr lang="en-US"/>
        </a:p>
      </dgm:t>
    </dgm:pt>
    <dgm:pt modelId="{E14E8780-AEF0-4736-9A5B-1FA17500CAC0}">
      <dgm:prSet phldrT="[Text]"/>
      <dgm:spPr/>
      <dgm:t>
        <a:bodyPr/>
        <a:lstStyle/>
        <a:p>
          <a:r>
            <a:rPr lang="en-US" dirty="0"/>
            <a:t>North Dakota</a:t>
          </a:r>
        </a:p>
      </dgm:t>
    </dgm:pt>
    <dgm:pt modelId="{0056FE56-4ABF-4660-AD4F-E4B67F99713C}" type="parTrans" cxnId="{87A156A8-7752-45FC-95B5-51B1C5065EB8}">
      <dgm:prSet/>
      <dgm:spPr/>
      <dgm:t>
        <a:bodyPr/>
        <a:lstStyle/>
        <a:p>
          <a:endParaRPr lang="en-US"/>
        </a:p>
      </dgm:t>
    </dgm:pt>
    <dgm:pt modelId="{7BB57DBA-917D-4FCB-8A3F-4A04AA8956C0}" type="sibTrans" cxnId="{87A156A8-7752-45FC-95B5-51B1C5065EB8}">
      <dgm:prSet/>
      <dgm:spPr/>
      <dgm:t>
        <a:bodyPr/>
        <a:lstStyle/>
        <a:p>
          <a:endParaRPr lang="en-US"/>
        </a:p>
      </dgm:t>
    </dgm:pt>
    <dgm:pt modelId="{B4EBDCFE-6ADD-42AE-858C-CE19DC19A910}">
      <dgm:prSet phldrT="[Text]"/>
      <dgm:spPr/>
      <dgm:t>
        <a:bodyPr/>
        <a:lstStyle/>
        <a:p>
          <a:r>
            <a:rPr lang="en-US" dirty="0"/>
            <a:t>Arkansas</a:t>
          </a:r>
        </a:p>
      </dgm:t>
    </dgm:pt>
    <dgm:pt modelId="{8E38C390-A94A-48C8-B2EE-CA7C157062E2}" type="parTrans" cxnId="{EF2DBCEC-7AB8-4952-9A3C-A0DC72749728}">
      <dgm:prSet/>
      <dgm:spPr/>
      <dgm:t>
        <a:bodyPr/>
        <a:lstStyle/>
        <a:p>
          <a:endParaRPr lang="en-US"/>
        </a:p>
      </dgm:t>
    </dgm:pt>
    <dgm:pt modelId="{45C13B74-FEDC-4CDA-8E14-F1B461DBF526}" type="sibTrans" cxnId="{EF2DBCEC-7AB8-4952-9A3C-A0DC72749728}">
      <dgm:prSet/>
      <dgm:spPr/>
      <dgm:t>
        <a:bodyPr/>
        <a:lstStyle/>
        <a:p>
          <a:endParaRPr lang="en-US"/>
        </a:p>
      </dgm:t>
    </dgm:pt>
    <dgm:pt modelId="{BA6E1E2C-939C-490F-9F16-4439189CFA4F}">
      <dgm:prSet phldrT="[Text]"/>
      <dgm:spPr/>
      <dgm:t>
        <a:bodyPr/>
        <a:lstStyle/>
        <a:p>
          <a:r>
            <a:rPr lang="en-US" dirty="0"/>
            <a:t>Montana</a:t>
          </a:r>
        </a:p>
      </dgm:t>
    </dgm:pt>
    <dgm:pt modelId="{CD444719-FEBB-425A-AF4D-85CACB2871CB}" type="parTrans" cxnId="{6EDC4640-9A8B-425C-8ADC-0CB48CD57880}">
      <dgm:prSet/>
      <dgm:spPr/>
      <dgm:t>
        <a:bodyPr/>
        <a:lstStyle/>
        <a:p>
          <a:endParaRPr lang="en-US"/>
        </a:p>
      </dgm:t>
    </dgm:pt>
    <dgm:pt modelId="{3DED6957-79BD-4384-9B49-CAF667CB1453}" type="sibTrans" cxnId="{6EDC4640-9A8B-425C-8ADC-0CB48CD57880}">
      <dgm:prSet/>
      <dgm:spPr/>
      <dgm:t>
        <a:bodyPr/>
        <a:lstStyle/>
        <a:p>
          <a:endParaRPr lang="en-US"/>
        </a:p>
      </dgm:t>
    </dgm:pt>
    <dgm:pt modelId="{3967CA54-3ADD-4D70-A1A6-EA2DFA31F952}">
      <dgm:prSet phldrT="[Text]"/>
      <dgm:spPr/>
      <dgm:t>
        <a:bodyPr/>
        <a:lstStyle/>
        <a:p>
          <a:r>
            <a:rPr lang="en-US" dirty="0"/>
            <a:t>Oregon</a:t>
          </a:r>
        </a:p>
      </dgm:t>
    </dgm:pt>
    <dgm:pt modelId="{A1C02B74-3CD4-45DF-BEBC-CEA4F1A70394}" type="parTrans" cxnId="{796CECB2-E5A1-4794-971D-586EA0C8EBD7}">
      <dgm:prSet/>
      <dgm:spPr/>
    </dgm:pt>
    <dgm:pt modelId="{E80832F2-D4E8-41AD-8D93-394A1FB8244D}" type="sibTrans" cxnId="{796CECB2-E5A1-4794-971D-586EA0C8EBD7}">
      <dgm:prSet/>
      <dgm:spPr/>
    </dgm:pt>
    <dgm:pt modelId="{7C9BC196-D6A9-4590-A1E9-20903C357BD7}" type="pres">
      <dgm:prSet presAssocID="{CC526B26-8F33-42AB-9F03-B68F0D601ACF}" presName="Name0" presStyleCnt="0">
        <dgm:presLayoutVars>
          <dgm:dir/>
          <dgm:animLvl val="lvl"/>
          <dgm:resizeHandles val="exact"/>
        </dgm:presLayoutVars>
      </dgm:prSet>
      <dgm:spPr/>
    </dgm:pt>
    <dgm:pt modelId="{2693BEAA-2162-46AA-AD47-63392E760699}" type="pres">
      <dgm:prSet presAssocID="{D2DAEA27-2D59-4458-8461-7E6EDC9B2243}" presName="composite" presStyleCnt="0"/>
      <dgm:spPr/>
    </dgm:pt>
    <dgm:pt modelId="{4DA0E476-67D7-4716-89CC-01F657E37F6D}" type="pres">
      <dgm:prSet presAssocID="{D2DAEA27-2D59-4458-8461-7E6EDC9B224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8B47467-510E-4C13-AB71-9EDAFCB5332F}" type="pres">
      <dgm:prSet presAssocID="{D2DAEA27-2D59-4458-8461-7E6EDC9B2243}" presName="desTx" presStyleLbl="alignAccFollowNode1" presStyleIdx="0" presStyleCnt="2">
        <dgm:presLayoutVars>
          <dgm:bulletEnabled val="1"/>
        </dgm:presLayoutVars>
      </dgm:prSet>
      <dgm:spPr/>
    </dgm:pt>
    <dgm:pt modelId="{136B4C3A-03E1-46E5-8BBF-F9AE6FFA0CA9}" type="pres">
      <dgm:prSet presAssocID="{BAD6A284-1FA7-453F-AE16-8783BFD04812}" presName="space" presStyleCnt="0"/>
      <dgm:spPr/>
    </dgm:pt>
    <dgm:pt modelId="{45B77963-7366-4DE8-B6BF-9B1884F4395E}" type="pres">
      <dgm:prSet presAssocID="{C7FD4FB4-5AD7-4C35-AAD7-2055F7F074E9}" presName="composite" presStyleCnt="0"/>
      <dgm:spPr/>
    </dgm:pt>
    <dgm:pt modelId="{B296E807-99E7-4FC6-83EB-E914717DFBD4}" type="pres">
      <dgm:prSet presAssocID="{C7FD4FB4-5AD7-4C35-AAD7-2055F7F074E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9742302-D90E-476A-804D-B4A6458FCE3C}" type="pres">
      <dgm:prSet presAssocID="{C7FD4FB4-5AD7-4C35-AAD7-2055F7F074E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7B6B871-E421-4D11-BA30-3D19AA9A3030}" type="presOf" srcId="{1AB45FD1-0D8B-47AD-A10F-3771F6BC4357}" destId="{18B47467-510E-4C13-AB71-9EDAFCB5332F}" srcOrd="0" destOrd="3" presId="urn:microsoft.com/office/officeart/2005/8/layout/hList1"/>
    <dgm:cxn modelId="{4FD1321A-E937-4D1C-A7D7-465E1BE67F12}" type="presOf" srcId="{B543F100-DDC9-488E-B6BE-D8CC55C7F425}" destId="{18B47467-510E-4C13-AB71-9EDAFCB5332F}" srcOrd="0" destOrd="0" presId="urn:microsoft.com/office/officeart/2005/8/layout/hList1"/>
    <dgm:cxn modelId="{42358ACE-F742-4B1A-B426-C504E69BB0BE}" type="presOf" srcId="{CAC87A17-86BB-4D03-8C56-1D8A5F7F0D41}" destId="{19742302-D90E-476A-804D-B4A6458FCE3C}" srcOrd="0" destOrd="0" presId="urn:microsoft.com/office/officeart/2005/8/layout/hList1"/>
    <dgm:cxn modelId="{36D0C379-3D6E-4679-9B1A-4BE767F6D890}" type="presOf" srcId="{8290FE37-5EF2-4966-AB38-37604ABE78FA}" destId="{18B47467-510E-4C13-AB71-9EDAFCB5332F}" srcOrd="0" destOrd="4" presId="urn:microsoft.com/office/officeart/2005/8/layout/hList1"/>
    <dgm:cxn modelId="{3D855A09-8D73-489B-A968-770A5AB017BA}" type="presOf" srcId="{B4EBDCFE-6ADD-42AE-858C-CE19DC19A910}" destId="{19742302-D90E-476A-804D-B4A6458FCE3C}" srcOrd="0" destOrd="3" presId="urn:microsoft.com/office/officeart/2005/8/layout/hList1"/>
    <dgm:cxn modelId="{B0347C76-C58E-4651-90F2-C8674C28183D}" srcId="{C7FD4FB4-5AD7-4C35-AAD7-2055F7F074E9}" destId="{F7A5CD77-6271-4790-B025-43995B17A136}" srcOrd="1" destOrd="0" parTransId="{EBC1B961-C3B2-4AF9-B964-0661E6588A08}" sibTransId="{881C704E-39F9-41EF-9CD8-194EBE610B4D}"/>
    <dgm:cxn modelId="{B6979FE6-2314-4894-A11D-A4DAA992CF0F}" srcId="{D2DAEA27-2D59-4458-8461-7E6EDC9B2243}" destId="{B543F100-DDC9-488E-B6BE-D8CC55C7F425}" srcOrd="0" destOrd="0" parTransId="{01F2112E-EB72-4310-BEF9-E03DF86F909A}" sibTransId="{2B454620-26C4-4A44-9B7E-215B1423F055}"/>
    <dgm:cxn modelId="{9196DD69-A3F5-43D7-BDFD-949653F2433D}" srcId="{CC526B26-8F33-42AB-9F03-B68F0D601ACF}" destId="{C7FD4FB4-5AD7-4C35-AAD7-2055F7F074E9}" srcOrd="1" destOrd="0" parTransId="{378386EE-BA97-4044-8B58-4BDD778C89C7}" sibTransId="{DE8A10B5-28BA-4E95-9B57-4613EDC0E3F5}"/>
    <dgm:cxn modelId="{8E91FFAA-FD2A-4A23-85A1-2C3E1E98F62A}" type="presOf" srcId="{BA6E1E2C-939C-490F-9F16-4439189CFA4F}" destId="{19742302-D90E-476A-804D-B4A6458FCE3C}" srcOrd="0" destOrd="4" presId="urn:microsoft.com/office/officeart/2005/8/layout/hList1"/>
    <dgm:cxn modelId="{1563A81D-8974-4C78-89FB-AA7CBBD3B6DE}" type="presOf" srcId="{3967CA54-3ADD-4D70-A1A6-EA2DFA31F952}" destId="{19742302-D90E-476A-804D-B4A6458FCE3C}" srcOrd="0" destOrd="6" presId="urn:microsoft.com/office/officeart/2005/8/layout/hList1"/>
    <dgm:cxn modelId="{6EDC4640-9A8B-425C-8ADC-0CB48CD57880}" srcId="{C7FD4FB4-5AD7-4C35-AAD7-2055F7F074E9}" destId="{BA6E1E2C-939C-490F-9F16-4439189CFA4F}" srcOrd="4" destOrd="0" parTransId="{CD444719-FEBB-425A-AF4D-85CACB2871CB}" sibTransId="{3DED6957-79BD-4384-9B49-CAF667CB1453}"/>
    <dgm:cxn modelId="{B04A5937-139E-4601-8638-0D1B0DBAD3F3}" type="presOf" srcId="{F7A5CD77-6271-4790-B025-43995B17A136}" destId="{19742302-D90E-476A-804D-B4A6458FCE3C}" srcOrd="0" destOrd="1" presId="urn:microsoft.com/office/officeart/2005/8/layout/hList1"/>
    <dgm:cxn modelId="{B005230A-E10F-4B23-9FF0-D06B847E6B41}" type="presOf" srcId="{CC526B26-8F33-42AB-9F03-B68F0D601ACF}" destId="{7C9BC196-D6A9-4590-A1E9-20903C357BD7}" srcOrd="0" destOrd="0" presId="urn:microsoft.com/office/officeart/2005/8/layout/hList1"/>
    <dgm:cxn modelId="{9861215C-4B9F-4767-A05E-E0BDBE4373BE}" srcId="{CC526B26-8F33-42AB-9F03-B68F0D601ACF}" destId="{D2DAEA27-2D59-4458-8461-7E6EDC9B2243}" srcOrd="0" destOrd="0" parTransId="{5024B330-CAB2-4E57-A2DB-B7F35F8DF0C1}" sibTransId="{BAD6A284-1FA7-453F-AE16-8783BFD04812}"/>
    <dgm:cxn modelId="{CDB9EB0C-DF81-4B23-9ACC-F46F7F507702}" srcId="{C7FD4FB4-5AD7-4C35-AAD7-2055F7F074E9}" destId="{CAC87A17-86BB-4D03-8C56-1D8A5F7F0D41}" srcOrd="0" destOrd="0" parTransId="{A0D11495-1C02-4191-8122-352C96C8B868}" sibTransId="{8F549403-B259-4A43-84C2-03C781BCB782}"/>
    <dgm:cxn modelId="{86DBB339-A475-47EC-B8C7-89F3453F4A3F}" srcId="{C7FD4FB4-5AD7-4C35-AAD7-2055F7F074E9}" destId="{9399CB37-4791-4A8B-8E79-49B069C65C2C}" srcOrd="2" destOrd="0" parTransId="{41BF383C-3BB0-48AA-B9EA-9849EF0D0045}" sibTransId="{E3EA618D-E703-4605-9A08-70BD8966350F}"/>
    <dgm:cxn modelId="{EF2DBCEC-7AB8-4952-9A3C-A0DC72749728}" srcId="{C7FD4FB4-5AD7-4C35-AAD7-2055F7F074E9}" destId="{B4EBDCFE-6ADD-42AE-858C-CE19DC19A910}" srcOrd="3" destOrd="0" parTransId="{8E38C390-A94A-48C8-B2EE-CA7C157062E2}" sibTransId="{45C13B74-FEDC-4CDA-8E14-F1B461DBF526}"/>
    <dgm:cxn modelId="{245C43D1-8002-4D0F-BF22-1923363BB03A}" type="presOf" srcId="{C7FD4FB4-5AD7-4C35-AAD7-2055F7F074E9}" destId="{B296E807-99E7-4FC6-83EB-E914717DFBD4}" srcOrd="0" destOrd="0" presId="urn:microsoft.com/office/officeart/2005/8/layout/hList1"/>
    <dgm:cxn modelId="{FFD8FD4C-FEA7-4924-8875-5391ED88768A}" srcId="{D2DAEA27-2D59-4458-8461-7E6EDC9B2243}" destId="{8290FE37-5EF2-4966-AB38-37604ABE78FA}" srcOrd="4" destOrd="0" parTransId="{E636E912-C922-4E6F-8616-BD1992FA614E}" sibTransId="{A1119EBA-D4DA-473F-A22B-603BF0070BEC}"/>
    <dgm:cxn modelId="{1F367FE6-F8FF-4AAD-B28E-F631077A6AD8}" srcId="{D2DAEA27-2D59-4458-8461-7E6EDC9B2243}" destId="{0ED7E4AA-C51D-4632-B2B6-B57CD4437A95}" srcOrd="1" destOrd="0" parTransId="{8836A98C-FDA7-4ED9-8AE2-A500937B5CEF}" sibTransId="{06452BC9-87FE-46C0-A7D9-1C0DDFAE084E}"/>
    <dgm:cxn modelId="{796CECB2-E5A1-4794-971D-586EA0C8EBD7}" srcId="{C7FD4FB4-5AD7-4C35-AAD7-2055F7F074E9}" destId="{3967CA54-3ADD-4D70-A1A6-EA2DFA31F952}" srcOrd="6" destOrd="0" parTransId="{A1C02B74-3CD4-45DF-BEBC-CEA4F1A70394}" sibTransId="{E80832F2-D4E8-41AD-8D93-394A1FB8244D}"/>
    <dgm:cxn modelId="{7186A3A7-8380-4684-A678-A93DAA6D000A}" type="presOf" srcId="{E14E8780-AEF0-4736-9A5B-1FA17500CAC0}" destId="{19742302-D90E-476A-804D-B4A6458FCE3C}" srcOrd="0" destOrd="5" presId="urn:microsoft.com/office/officeart/2005/8/layout/hList1"/>
    <dgm:cxn modelId="{A73143BD-9233-4819-A727-AF9C1BAEF939}" srcId="{D2DAEA27-2D59-4458-8461-7E6EDC9B2243}" destId="{1AB45FD1-0D8B-47AD-A10F-3771F6BC4357}" srcOrd="3" destOrd="0" parTransId="{06CDD29A-7F53-4E94-9824-F55D81096469}" sibTransId="{10F50087-A929-402B-8726-44814D22A313}"/>
    <dgm:cxn modelId="{87A156A8-7752-45FC-95B5-51B1C5065EB8}" srcId="{C7FD4FB4-5AD7-4C35-AAD7-2055F7F074E9}" destId="{E14E8780-AEF0-4736-9A5B-1FA17500CAC0}" srcOrd="5" destOrd="0" parTransId="{0056FE56-4ABF-4660-AD4F-E4B67F99713C}" sibTransId="{7BB57DBA-917D-4FCB-8A3F-4A04AA8956C0}"/>
    <dgm:cxn modelId="{5109D909-6698-48BB-8699-90CB94F9B18B}" type="presOf" srcId="{D2DAEA27-2D59-4458-8461-7E6EDC9B2243}" destId="{4DA0E476-67D7-4716-89CC-01F657E37F6D}" srcOrd="0" destOrd="0" presId="urn:microsoft.com/office/officeart/2005/8/layout/hList1"/>
    <dgm:cxn modelId="{FDA6C8FC-145D-46EB-9037-A4935E592D1C}" type="presOf" srcId="{0ED7E4AA-C51D-4632-B2B6-B57CD4437A95}" destId="{18B47467-510E-4C13-AB71-9EDAFCB5332F}" srcOrd="0" destOrd="1" presId="urn:microsoft.com/office/officeart/2005/8/layout/hList1"/>
    <dgm:cxn modelId="{D74F2C9C-85CF-4E1E-B59A-0319B7DE3225}" srcId="{D2DAEA27-2D59-4458-8461-7E6EDC9B2243}" destId="{F3C5242D-2012-401C-9DDC-8E7CA03F7D54}" srcOrd="2" destOrd="0" parTransId="{A32CEA27-1C97-4082-B2EB-BF7E4098CBBF}" sibTransId="{FA9A0B3F-A44D-47D2-A9E0-6814559A6A46}"/>
    <dgm:cxn modelId="{4603B585-3AF9-4974-92E0-FC4BCA48686E}" type="presOf" srcId="{9399CB37-4791-4A8B-8E79-49B069C65C2C}" destId="{19742302-D90E-476A-804D-B4A6458FCE3C}" srcOrd="0" destOrd="2" presId="urn:microsoft.com/office/officeart/2005/8/layout/hList1"/>
    <dgm:cxn modelId="{7296E2A0-DCC8-4747-AC85-68CE8765783C}" type="presOf" srcId="{F3C5242D-2012-401C-9DDC-8E7CA03F7D54}" destId="{18B47467-510E-4C13-AB71-9EDAFCB5332F}" srcOrd="0" destOrd="2" presId="urn:microsoft.com/office/officeart/2005/8/layout/hList1"/>
    <dgm:cxn modelId="{7F822D15-B71D-45B0-A2AA-5C51E69C451B}" type="presParOf" srcId="{7C9BC196-D6A9-4590-A1E9-20903C357BD7}" destId="{2693BEAA-2162-46AA-AD47-63392E760699}" srcOrd="0" destOrd="0" presId="urn:microsoft.com/office/officeart/2005/8/layout/hList1"/>
    <dgm:cxn modelId="{64B11B24-46E6-4F30-BEA3-9A1C3C8F0B86}" type="presParOf" srcId="{2693BEAA-2162-46AA-AD47-63392E760699}" destId="{4DA0E476-67D7-4716-89CC-01F657E37F6D}" srcOrd="0" destOrd="0" presId="urn:microsoft.com/office/officeart/2005/8/layout/hList1"/>
    <dgm:cxn modelId="{46E996D8-17C1-45B6-9CC5-3F91AD5B7BA0}" type="presParOf" srcId="{2693BEAA-2162-46AA-AD47-63392E760699}" destId="{18B47467-510E-4C13-AB71-9EDAFCB5332F}" srcOrd="1" destOrd="0" presId="urn:microsoft.com/office/officeart/2005/8/layout/hList1"/>
    <dgm:cxn modelId="{176DEF35-3683-485B-AC0C-6EF0192DDCD6}" type="presParOf" srcId="{7C9BC196-D6A9-4590-A1E9-20903C357BD7}" destId="{136B4C3A-03E1-46E5-8BBF-F9AE6FFA0CA9}" srcOrd="1" destOrd="0" presId="urn:microsoft.com/office/officeart/2005/8/layout/hList1"/>
    <dgm:cxn modelId="{C23ABC7F-97BD-4B8C-AE0F-40CBBB026121}" type="presParOf" srcId="{7C9BC196-D6A9-4590-A1E9-20903C357BD7}" destId="{45B77963-7366-4DE8-B6BF-9B1884F4395E}" srcOrd="2" destOrd="0" presId="urn:microsoft.com/office/officeart/2005/8/layout/hList1"/>
    <dgm:cxn modelId="{D7D5A972-D9DF-497F-8F5C-7838DD46E684}" type="presParOf" srcId="{45B77963-7366-4DE8-B6BF-9B1884F4395E}" destId="{B296E807-99E7-4FC6-83EB-E914717DFBD4}" srcOrd="0" destOrd="0" presId="urn:microsoft.com/office/officeart/2005/8/layout/hList1"/>
    <dgm:cxn modelId="{FD31AEA8-E33C-4394-B9DF-139C484C5944}" type="presParOf" srcId="{45B77963-7366-4DE8-B6BF-9B1884F4395E}" destId="{19742302-D90E-476A-804D-B4A6458FCE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92BC39-1E13-4E19-B045-2E6BAC46B129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AF56EEC-A564-4EF0-A6A2-9A2ECBA2DCC8}">
      <dgm:prSet phldrT="[Text]" custT="1"/>
      <dgm:spPr/>
      <dgm:t>
        <a:bodyPr/>
        <a:lstStyle/>
        <a:p>
          <a:r>
            <a:rPr lang="en-US" sz="2400" dirty="0"/>
            <a:t>Low per capita personal income</a:t>
          </a:r>
        </a:p>
      </dgm:t>
    </dgm:pt>
    <dgm:pt modelId="{2DAD0D89-C7C0-4418-AD5E-B6F867A4A8ED}" type="parTrans" cxnId="{D5049E51-537C-4FA9-A763-F55F88BC3F7C}">
      <dgm:prSet/>
      <dgm:spPr/>
      <dgm:t>
        <a:bodyPr/>
        <a:lstStyle/>
        <a:p>
          <a:endParaRPr lang="en-US"/>
        </a:p>
      </dgm:t>
    </dgm:pt>
    <dgm:pt modelId="{C3ADD598-274C-4EBA-A522-12A7ACD2C55F}" type="sibTrans" cxnId="{D5049E51-537C-4FA9-A763-F55F88BC3F7C}">
      <dgm:prSet/>
      <dgm:spPr/>
      <dgm:t>
        <a:bodyPr/>
        <a:lstStyle/>
        <a:p>
          <a:endParaRPr lang="en-US"/>
        </a:p>
      </dgm:t>
    </dgm:pt>
    <dgm:pt modelId="{F30EE811-D22E-4945-BB4A-E18B580333BA}">
      <dgm:prSet phldrT="[Text]" custT="1"/>
      <dgm:spPr/>
      <dgm:t>
        <a:bodyPr/>
        <a:lstStyle/>
        <a:p>
          <a:r>
            <a:rPr lang="en-US" sz="2400" dirty="0"/>
            <a:t>High poverty</a:t>
          </a:r>
        </a:p>
      </dgm:t>
    </dgm:pt>
    <dgm:pt modelId="{259132C0-D931-4655-875D-AB1AB3163D86}" type="parTrans" cxnId="{44A925E7-EBDE-443B-B98C-E5C67E72EE30}">
      <dgm:prSet/>
      <dgm:spPr/>
      <dgm:t>
        <a:bodyPr/>
        <a:lstStyle/>
        <a:p>
          <a:endParaRPr lang="en-US"/>
        </a:p>
      </dgm:t>
    </dgm:pt>
    <dgm:pt modelId="{56A719DF-DA5A-4DC3-84CF-B8D129A22032}" type="sibTrans" cxnId="{44A925E7-EBDE-443B-B98C-E5C67E72EE30}">
      <dgm:prSet/>
      <dgm:spPr/>
      <dgm:t>
        <a:bodyPr/>
        <a:lstStyle/>
        <a:p>
          <a:endParaRPr lang="en-US"/>
        </a:p>
      </dgm:t>
    </dgm:pt>
    <dgm:pt modelId="{C6434F12-C328-40D6-A0BC-D1CFD87ECBF0}">
      <dgm:prSet phldrT="[Text]"/>
      <dgm:spPr/>
      <dgm:t>
        <a:bodyPr/>
        <a:lstStyle/>
        <a:p>
          <a:r>
            <a:rPr lang="en-US" dirty="0"/>
            <a:t>Mississippi</a:t>
          </a:r>
        </a:p>
      </dgm:t>
    </dgm:pt>
    <dgm:pt modelId="{9E2A3E16-BB8A-4917-81D6-9F91DFE06F19}" type="parTrans" cxnId="{C5DF5CF3-2F8D-4C78-B156-130DA989BBB5}">
      <dgm:prSet/>
      <dgm:spPr/>
      <dgm:t>
        <a:bodyPr/>
        <a:lstStyle/>
        <a:p>
          <a:endParaRPr lang="en-US"/>
        </a:p>
      </dgm:t>
    </dgm:pt>
    <dgm:pt modelId="{90C69216-781C-43F9-A347-8D09D6EF4F5C}" type="sibTrans" cxnId="{C5DF5CF3-2F8D-4C78-B156-130DA989BBB5}">
      <dgm:prSet/>
      <dgm:spPr/>
      <dgm:t>
        <a:bodyPr/>
        <a:lstStyle/>
        <a:p>
          <a:endParaRPr lang="en-US"/>
        </a:p>
      </dgm:t>
    </dgm:pt>
    <dgm:pt modelId="{779E389B-B03B-45FB-B91B-941ADCFF8FE5}">
      <dgm:prSet phldrT="[Text]" custT="1"/>
      <dgm:spPr/>
      <dgm:t>
        <a:bodyPr/>
        <a:lstStyle/>
        <a:p>
          <a:r>
            <a:rPr lang="en-US" sz="2400" dirty="0"/>
            <a:t>Population growth</a:t>
          </a:r>
        </a:p>
      </dgm:t>
    </dgm:pt>
    <dgm:pt modelId="{4030A05A-B8F6-4715-828D-15D9D552A93D}" type="parTrans" cxnId="{2F349E9E-1BD6-44A1-997D-D77863A28A28}">
      <dgm:prSet/>
      <dgm:spPr/>
      <dgm:t>
        <a:bodyPr/>
        <a:lstStyle/>
        <a:p>
          <a:endParaRPr lang="en-US"/>
        </a:p>
      </dgm:t>
    </dgm:pt>
    <dgm:pt modelId="{00822323-1D09-41E4-84D6-43E65D823521}" type="sibTrans" cxnId="{2F349E9E-1BD6-44A1-997D-D77863A28A28}">
      <dgm:prSet/>
      <dgm:spPr/>
      <dgm:t>
        <a:bodyPr/>
        <a:lstStyle/>
        <a:p>
          <a:endParaRPr lang="en-US"/>
        </a:p>
      </dgm:t>
    </dgm:pt>
    <dgm:pt modelId="{32745B1C-9515-4E31-B06E-F07BEE07D2BE}">
      <dgm:prSet phldrT="[Text]"/>
      <dgm:spPr/>
      <dgm:t>
        <a:bodyPr/>
        <a:lstStyle/>
        <a:p>
          <a:r>
            <a:rPr lang="en-US" dirty="0"/>
            <a:t>Colorado</a:t>
          </a:r>
        </a:p>
      </dgm:t>
    </dgm:pt>
    <dgm:pt modelId="{41E5221B-904F-4357-8BEC-E095AC05766A}" type="parTrans" cxnId="{AFA0E396-01EA-4043-8230-F0B003352A55}">
      <dgm:prSet/>
      <dgm:spPr/>
      <dgm:t>
        <a:bodyPr/>
        <a:lstStyle/>
        <a:p>
          <a:endParaRPr lang="en-US"/>
        </a:p>
      </dgm:t>
    </dgm:pt>
    <dgm:pt modelId="{A1A8222C-9A55-4A6F-8651-B3260D508870}" type="sibTrans" cxnId="{AFA0E396-01EA-4043-8230-F0B003352A55}">
      <dgm:prSet/>
      <dgm:spPr/>
      <dgm:t>
        <a:bodyPr/>
        <a:lstStyle/>
        <a:p>
          <a:endParaRPr lang="en-US"/>
        </a:p>
      </dgm:t>
    </dgm:pt>
    <dgm:pt modelId="{87240813-DD6B-4B41-9A06-360CA1A72118}">
      <dgm:prSet phldrT="[Text]"/>
      <dgm:spPr/>
      <dgm:t>
        <a:bodyPr/>
        <a:lstStyle/>
        <a:p>
          <a:r>
            <a:rPr lang="en-US" dirty="0"/>
            <a:t>DC</a:t>
          </a:r>
        </a:p>
      </dgm:t>
    </dgm:pt>
    <dgm:pt modelId="{99A6BDB9-1C1B-448A-B431-258C8DAA86BC}" type="parTrans" cxnId="{1ED2D69A-ED46-4B9C-B111-ECC869D3C90F}">
      <dgm:prSet/>
      <dgm:spPr/>
      <dgm:t>
        <a:bodyPr/>
        <a:lstStyle/>
        <a:p>
          <a:endParaRPr lang="en-US"/>
        </a:p>
      </dgm:t>
    </dgm:pt>
    <dgm:pt modelId="{D8DA4F69-DC43-450E-A964-4E6BFCF91EB9}" type="sibTrans" cxnId="{1ED2D69A-ED46-4B9C-B111-ECC869D3C90F}">
      <dgm:prSet/>
      <dgm:spPr/>
      <dgm:t>
        <a:bodyPr/>
        <a:lstStyle/>
        <a:p>
          <a:endParaRPr lang="en-US"/>
        </a:p>
      </dgm:t>
    </dgm:pt>
    <dgm:pt modelId="{D0C2EFF6-C545-49C8-B8DB-CB6CBE5F5A9D}">
      <dgm:prSet phldrT="[Text]"/>
      <dgm:spPr/>
      <dgm:t>
        <a:bodyPr/>
        <a:lstStyle/>
        <a:p>
          <a:r>
            <a:rPr lang="en-US" dirty="0"/>
            <a:t>North Dakota</a:t>
          </a:r>
        </a:p>
      </dgm:t>
    </dgm:pt>
    <dgm:pt modelId="{E44274A4-A293-4030-ACA7-859758F50B85}" type="parTrans" cxnId="{52DD48CA-97DF-44F1-8A81-F456BD8B6012}">
      <dgm:prSet/>
      <dgm:spPr/>
      <dgm:t>
        <a:bodyPr/>
        <a:lstStyle/>
        <a:p>
          <a:endParaRPr lang="en-US"/>
        </a:p>
      </dgm:t>
    </dgm:pt>
    <dgm:pt modelId="{A3496B5C-7824-448E-9A39-5C2BC08DA0C9}" type="sibTrans" cxnId="{52DD48CA-97DF-44F1-8A81-F456BD8B6012}">
      <dgm:prSet/>
      <dgm:spPr/>
      <dgm:t>
        <a:bodyPr/>
        <a:lstStyle/>
        <a:p>
          <a:endParaRPr lang="en-US"/>
        </a:p>
      </dgm:t>
    </dgm:pt>
    <dgm:pt modelId="{06D5851C-86C1-482C-A0A2-32478BC56672}">
      <dgm:prSet phldrT="[Text]"/>
      <dgm:spPr/>
      <dgm:t>
        <a:bodyPr/>
        <a:lstStyle/>
        <a:p>
          <a:r>
            <a:rPr lang="en-US" dirty="0"/>
            <a:t>Texas</a:t>
          </a:r>
        </a:p>
      </dgm:t>
    </dgm:pt>
    <dgm:pt modelId="{835346B2-E28C-4374-935C-103E73080465}" type="parTrans" cxnId="{D8ED582C-2D41-49D9-A7A6-A1F4F323DA23}">
      <dgm:prSet/>
      <dgm:spPr/>
      <dgm:t>
        <a:bodyPr/>
        <a:lstStyle/>
        <a:p>
          <a:endParaRPr lang="en-US"/>
        </a:p>
      </dgm:t>
    </dgm:pt>
    <dgm:pt modelId="{EA0EB75E-416C-4D27-9A12-F5D6257AEBFD}" type="sibTrans" cxnId="{D8ED582C-2D41-49D9-A7A6-A1F4F323DA23}">
      <dgm:prSet/>
      <dgm:spPr/>
      <dgm:t>
        <a:bodyPr/>
        <a:lstStyle/>
        <a:p>
          <a:endParaRPr lang="en-US"/>
        </a:p>
      </dgm:t>
    </dgm:pt>
    <dgm:pt modelId="{00E5536D-9201-483E-BD62-359D23A27599}">
      <dgm:prSet phldrT="[Text]"/>
      <dgm:spPr/>
      <dgm:t>
        <a:bodyPr/>
        <a:lstStyle/>
        <a:p>
          <a:r>
            <a:rPr lang="en-US" dirty="0"/>
            <a:t>Utah</a:t>
          </a:r>
        </a:p>
      </dgm:t>
    </dgm:pt>
    <dgm:pt modelId="{26432E3A-D8D5-413C-87CD-368C7374AD45}" type="parTrans" cxnId="{F8F5BD30-D0F5-4BA4-94B7-B93D5C15AFBB}">
      <dgm:prSet/>
      <dgm:spPr/>
      <dgm:t>
        <a:bodyPr/>
        <a:lstStyle/>
        <a:p>
          <a:endParaRPr lang="en-US"/>
        </a:p>
      </dgm:t>
    </dgm:pt>
    <dgm:pt modelId="{EFAA8AAE-FA05-4ED8-B6EF-B877FD6E90A1}" type="sibTrans" cxnId="{F8F5BD30-D0F5-4BA4-94B7-B93D5C15AFBB}">
      <dgm:prSet/>
      <dgm:spPr/>
      <dgm:t>
        <a:bodyPr/>
        <a:lstStyle/>
        <a:p>
          <a:endParaRPr lang="en-US"/>
        </a:p>
      </dgm:t>
    </dgm:pt>
    <dgm:pt modelId="{B86A88B0-01DC-481A-979B-63129FA3FDB0}">
      <dgm:prSet phldrT="[Text]"/>
      <dgm:spPr/>
      <dgm:t>
        <a:bodyPr/>
        <a:lstStyle/>
        <a:p>
          <a:r>
            <a:rPr lang="en-US" dirty="0"/>
            <a:t>West Virginia</a:t>
          </a:r>
        </a:p>
      </dgm:t>
    </dgm:pt>
    <dgm:pt modelId="{E4667B90-724F-4E44-AA59-39219B105E18}" type="parTrans" cxnId="{A503C270-1F77-4CFB-8C74-6F53A852BEEA}">
      <dgm:prSet/>
      <dgm:spPr/>
      <dgm:t>
        <a:bodyPr/>
        <a:lstStyle/>
        <a:p>
          <a:endParaRPr lang="en-US"/>
        </a:p>
      </dgm:t>
    </dgm:pt>
    <dgm:pt modelId="{03477940-AB18-490F-AFB7-67BA38651359}" type="sibTrans" cxnId="{A503C270-1F77-4CFB-8C74-6F53A852BEEA}">
      <dgm:prSet/>
      <dgm:spPr/>
      <dgm:t>
        <a:bodyPr/>
        <a:lstStyle/>
        <a:p>
          <a:endParaRPr lang="en-US"/>
        </a:p>
      </dgm:t>
    </dgm:pt>
    <dgm:pt modelId="{C8BB4242-7E7D-4CF6-82B3-CAC25BF540AD}">
      <dgm:prSet phldrT="[Text]"/>
      <dgm:spPr/>
      <dgm:t>
        <a:bodyPr/>
        <a:lstStyle/>
        <a:p>
          <a:r>
            <a:rPr lang="en-US" dirty="0"/>
            <a:t>New Mexico</a:t>
          </a:r>
        </a:p>
      </dgm:t>
    </dgm:pt>
    <dgm:pt modelId="{00C659F6-788A-4A40-97B4-9CF8762F0D6B}" type="parTrans" cxnId="{3F931F9B-366E-4074-B6D5-5BFDE45D75E7}">
      <dgm:prSet/>
      <dgm:spPr/>
      <dgm:t>
        <a:bodyPr/>
        <a:lstStyle/>
        <a:p>
          <a:endParaRPr lang="en-US"/>
        </a:p>
      </dgm:t>
    </dgm:pt>
    <dgm:pt modelId="{1A4F7E34-60E0-4C31-A3AB-2931F1CB925F}" type="sibTrans" cxnId="{3F931F9B-366E-4074-B6D5-5BFDE45D75E7}">
      <dgm:prSet/>
      <dgm:spPr/>
      <dgm:t>
        <a:bodyPr/>
        <a:lstStyle/>
        <a:p>
          <a:endParaRPr lang="en-US"/>
        </a:p>
      </dgm:t>
    </dgm:pt>
    <dgm:pt modelId="{8E36608A-4B6C-43EC-A8BD-6C8DB6844630}">
      <dgm:prSet phldrT="[Text]"/>
      <dgm:spPr/>
      <dgm:t>
        <a:bodyPr/>
        <a:lstStyle/>
        <a:p>
          <a:r>
            <a:rPr lang="en-US" dirty="0"/>
            <a:t>Idaho</a:t>
          </a:r>
        </a:p>
      </dgm:t>
    </dgm:pt>
    <dgm:pt modelId="{4816F807-AFDC-47FE-A183-8B4C9F4E791D}" type="parTrans" cxnId="{A6A8402B-01F8-4FD1-8D77-A6452988CA9D}">
      <dgm:prSet/>
      <dgm:spPr/>
      <dgm:t>
        <a:bodyPr/>
        <a:lstStyle/>
        <a:p>
          <a:endParaRPr lang="en-US"/>
        </a:p>
      </dgm:t>
    </dgm:pt>
    <dgm:pt modelId="{10D4F82A-6FCF-44AB-A1DB-D54B1C213972}" type="sibTrans" cxnId="{A6A8402B-01F8-4FD1-8D77-A6452988CA9D}">
      <dgm:prSet/>
      <dgm:spPr/>
      <dgm:t>
        <a:bodyPr/>
        <a:lstStyle/>
        <a:p>
          <a:endParaRPr lang="en-US"/>
        </a:p>
      </dgm:t>
    </dgm:pt>
    <dgm:pt modelId="{2E34C914-0F6F-449B-8A4A-5769E2E7280D}">
      <dgm:prSet phldrT="[Text]"/>
      <dgm:spPr/>
      <dgm:t>
        <a:bodyPr/>
        <a:lstStyle/>
        <a:p>
          <a:r>
            <a:rPr lang="en-US" dirty="0"/>
            <a:t>South Carolina</a:t>
          </a:r>
        </a:p>
      </dgm:t>
    </dgm:pt>
    <dgm:pt modelId="{F5A01D12-8691-43ED-990F-CB627A20BA66}" type="parTrans" cxnId="{731656AC-052E-4DF2-9CA3-17518C470960}">
      <dgm:prSet/>
      <dgm:spPr/>
      <dgm:t>
        <a:bodyPr/>
        <a:lstStyle/>
        <a:p>
          <a:endParaRPr lang="en-US"/>
        </a:p>
      </dgm:t>
    </dgm:pt>
    <dgm:pt modelId="{38F708B2-8D35-40E9-B3E3-B17011CCBFC8}" type="sibTrans" cxnId="{731656AC-052E-4DF2-9CA3-17518C470960}">
      <dgm:prSet/>
      <dgm:spPr/>
      <dgm:t>
        <a:bodyPr/>
        <a:lstStyle/>
        <a:p>
          <a:endParaRPr lang="en-US"/>
        </a:p>
      </dgm:t>
    </dgm:pt>
    <dgm:pt modelId="{EF1E5464-E3E3-4584-A63C-86DFEE27BB8F}">
      <dgm:prSet phldrT="[Text]" custT="1"/>
      <dgm:spPr/>
      <dgm:t>
        <a:bodyPr/>
        <a:lstStyle/>
        <a:p>
          <a:r>
            <a:rPr lang="en-US" sz="1500" dirty="0"/>
            <a:t>Mississippi</a:t>
          </a:r>
        </a:p>
      </dgm:t>
    </dgm:pt>
    <dgm:pt modelId="{A1071E02-18BE-414E-B10F-9016CC4C76C2}" type="parTrans" cxnId="{230EC886-A9A9-4D97-9A5F-16F4F7EAED00}">
      <dgm:prSet/>
      <dgm:spPr/>
      <dgm:t>
        <a:bodyPr/>
        <a:lstStyle/>
        <a:p>
          <a:endParaRPr lang="en-US"/>
        </a:p>
      </dgm:t>
    </dgm:pt>
    <dgm:pt modelId="{123AFA3E-05E2-448E-A9EF-25BE0A8F7CA5}" type="sibTrans" cxnId="{230EC886-A9A9-4D97-9A5F-16F4F7EAED00}">
      <dgm:prSet/>
      <dgm:spPr/>
      <dgm:t>
        <a:bodyPr/>
        <a:lstStyle/>
        <a:p>
          <a:endParaRPr lang="en-US"/>
        </a:p>
      </dgm:t>
    </dgm:pt>
    <dgm:pt modelId="{47A9CE0D-DAF1-4C78-BD9E-91C57193FB92}">
      <dgm:prSet phldrT="[Text]" custT="1"/>
      <dgm:spPr/>
      <dgm:t>
        <a:bodyPr/>
        <a:lstStyle/>
        <a:p>
          <a:r>
            <a:rPr lang="en-US" sz="1500" dirty="0"/>
            <a:t>New Mexico</a:t>
          </a:r>
        </a:p>
      </dgm:t>
    </dgm:pt>
    <dgm:pt modelId="{0F11DF19-3A22-493F-8070-DB93F0FE5B52}" type="parTrans" cxnId="{8D89D0FB-4F38-4D0A-9141-056D7973FAAA}">
      <dgm:prSet/>
      <dgm:spPr/>
      <dgm:t>
        <a:bodyPr/>
        <a:lstStyle/>
        <a:p>
          <a:endParaRPr lang="en-US"/>
        </a:p>
      </dgm:t>
    </dgm:pt>
    <dgm:pt modelId="{53372709-3600-48CB-A7EE-2CEE83171BA3}" type="sibTrans" cxnId="{8D89D0FB-4F38-4D0A-9141-056D7973FAAA}">
      <dgm:prSet/>
      <dgm:spPr/>
      <dgm:t>
        <a:bodyPr/>
        <a:lstStyle/>
        <a:p>
          <a:endParaRPr lang="en-US"/>
        </a:p>
      </dgm:t>
    </dgm:pt>
    <dgm:pt modelId="{3C7F414F-DECE-49F2-A4B7-55BE5FA59E68}">
      <dgm:prSet phldrT="[Text]" custT="1"/>
      <dgm:spPr/>
      <dgm:t>
        <a:bodyPr/>
        <a:lstStyle/>
        <a:p>
          <a:r>
            <a:rPr lang="en-US" sz="1500" dirty="0"/>
            <a:t>Louisiana</a:t>
          </a:r>
        </a:p>
      </dgm:t>
    </dgm:pt>
    <dgm:pt modelId="{910F259F-B861-4C09-A053-223AA6A8C05C}" type="parTrans" cxnId="{405637ED-77FF-4F55-9969-F679AF3D1E4F}">
      <dgm:prSet/>
      <dgm:spPr/>
      <dgm:t>
        <a:bodyPr/>
        <a:lstStyle/>
        <a:p>
          <a:endParaRPr lang="en-US"/>
        </a:p>
      </dgm:t>
    </dgm:pt>
    <dgm:pt modelId="{242C4387-7AA5-41E1-A703-6F092972C072}" type="sibTrans" cxnId="{405637ED-77FF-4F55-9969-F679AF3D1E4F}">
      <dgm:prSet/>
      <dgm:spPr/>
      <dgm:t>
        <a:bodyPr/>
        <a:lstStyle/>
        <a:p>
          <a:endParaRPr lang="en-US"/>
        </a:p>
      </dgm:t>
    </dgm:pt>
    <dgm:pt modelId="{8FFD623F-4A00-4D61-94E9-1809B9B78392}">
      <dgm:prSet phldrT="[Text]" custT="1"/>
      <dgm:spPr/>
      <dgm:t>
        <a:bodyPr/>
        <a:lstStyle/>
        <a:p>
          <a:r>
            <a:rPr lang="en-US" sz="1500" dirty="0"/>
            <a:t>Alabama</a:t>
          </a:r>
        </a:p>
      </dgm:t>
    </dgm:pt>
    <dgm:pt modelId="{4CEED74C-D5B2-4F71-ABD0-50266E5EF384}" type="parTrans" cxnId="{E396ACD5-DC73-4885-BEA2-6AC6E272E7FB}">
      <dgm:prSet/>
      <dgm:spPr/>
      <dgm:t>
        <a:bodyPr/>
        <a:lstStyle/>
        <a:p>
          <a:endParaRPr lang="en-US"/>
        </a:p>
      </dgm:t>
    </dgm:pt>
    <dgm:pt modelId="{2C768EAB-758E-4EDB-9F87-CDC90A4FC84F}" type="sibTrans" cxnId="{E396ACD5-DC73-4885-BEA2-6AC6E272E7FB}">
      <dgm:prSet/>
      <dgm:spPr/>
      <dgm:t>
        <a:bodyPr/>
        <a:lstStyle/>
        <a:p>
          <a:endParaRPr lang="en-US"/>
        </a:p>
      </dgm:t>
    </dgm:pt>
    <dgm:pt modelId="{AB207559-B93C-4CA6-807D-11586764EDFC}">
      <dgm:prSet phldrT="[Text]" custT="1"/>
      <dgm:spPr/>
      <dgm:t>
        <a:bodyPr/>
        <a:lstStyle/>
        <a:p>
          <a:r>
            <a:rPr lang="en-US" sz="1500" dirty="0"/>
            <a:t>Kentucky</a:t>
          </a:r>
        </a:p>
      </dgm:t>
    </dgm:pt>
    <dgm:pt modelId="{363FAD9C-8926-47F6-B9FF-252E9DA56897}" type="parTrans" cxnId="{A54C8034-3737-474D-AC96-BE014AD0DB2C}">
      <dgm:prSet/>
      <dgm:spPr/>
      <dgm:t>
        <a:bodyPr/>
        <a:lstStyle/>
        <a:p>
          <a:endParaRPr lang="en-US"/>
        </a:p>
      </dgm:t>
    </dgm:pt>
    <dgm:pt modelId="{FC5D42A2-3B69-4DEF-9AE9-26315684E4B2}" type="sibTrans" cxnId="{A54C8034-3737-474D-AC96-BE014AD0DB2C}">
      <dgm:prSet/>
      <dgm:spPr/>
      <dgm:t>
        <a:bodyPr/>
        <a:lstStyle/>
        <a:p>
          <a:endParaRPr lang="en-US"/>
        </a:p>
      </dgm:t>
    </dgm:pt>
    <dgm:pt modelId="{DE136026-D864-4127-9AB8-58490D15B7E0}">
      <dgm:prSet phldrT="[Text]" custT="1"/>
      <dgm:spPr/>
      <dgm:t>
        <a:bodyPr/>
        <a:lstStyle/>
        <a:p>
          <a:r>
            <a:rPr lang="en-US" sz="2400" dirty="0"/>
            <a:t>High child poverty</a:t>
          </a:r>
        </a:p>
      </dgm:t>
    </dgm:pt>
    <dgm:pt modelId="{023EED7C-62DF-4781-B4E7-19E77EEA65A6}" type="parTrans" cxnId="{18E5BF29-BCF6-4744-82B1-4850EBBF60AC}">
      <dgm:prSet/>
      <dgm:spPr/>
      <dgm:t>
        <a:bodyPr/>
        <a:lstStyle/>
        <a:p>
          <a:endParaRPr lang="en-US"/>
        </a:p>
      </dgm:t>
    </dgm:pt>
    <dgm:pt modelId="{1891196C-F31D-4844-A851-C0F9779B2E9C}" type="sibTrans" cxnId="{18E5BF29-BCF6-4744-82B1-4850EBBF60AC}">
      <dgm:prSet/>
      <dgm:spPr/>
      <dgm:t>
        <a:bodyPr/>
        <a:lstStyle/>
        <a:p>
          <a:endParaRPr lang="en-US"/>
        </a:p>
      </dgm:t>
    </dgm:pt>
    <dgm:pt modelId="{7877469F-B084-4D6B-B401-5634A21FDA1B}">
      <dgm:prSet phldrT="[Text]" custT="1"/>
      <dgm:spPr/>
      <dgm:t>
        <a:bodyPr/>
        <a:lstStyle/>
        <a:p>
          <a:r>
            <a:rPr lang="en-US" sz="1500" dirty="0"/>
            <a:t>Michigan</a:t>
          </a:r>
        </a:p>
      </dgm:t>
    </dgm:pt>
    <dgm:pt modelId="{AB5B3006-D095-48A0-9FB1-81C179F65051}" type="parTrans" cxnId="{B088C61E-7000-4101-B642-52EE17DEE229}">
      <dgm:prSet/>
      <dgm:spPr/>
      <dgm:t>
        <a:bodyPr/>
        <a:lstStyle/>
        <a:p>
          <a:endParaRPr lang="en-US"/>
        </a:p>
      </dgm:t>
    </dgm:pt>
    <dgm:pt modelId="{29B30E73-57E0-4707-8DDD-62D7543E053A}" type="sibTrans" cxnId="{B088C61E-7000-4101-B642-52EE17DEE229}">
      <dgm:prSet/>
      <dgm:spPr/>
      <dgm:t>
        <a:bodyPr/>
        <a:lstStyle/>
        <a:p>
          <a:endParaRPr lang="en-US"/>
        </a:p>
      </dgm:t>
    </dgm:pt>
    <dgm:pt modelId="{6B4D510D-49B3-4ADC-9CFC-D5AC4DABE475}">
      <dgm:prSet phldrT="[Text]" custT="1"/>
      <dgm:spPr/>
      <dgm:t>
        <a:bodyPr/>
        <a:lstStyle/>
        <a:p>
          <a:r>
            <a:rPr lang="en-US" sz="1500" dirty="0"/>
            <a:t>New Mexico</a:t>
          </a:r>
        </a:p>
      </dgm:t>
    </dgm:pt>
    <dgm:pt modelId="{C85C8809-7964-484B-93F3-BFDC41EA8292}" type="parTrans" cxnId="{633CA9C9-FA66-4875-BC75-8B91AEA8B02B}">
      <dgm:prSet/>
      <dgm:spPr/>
      <dgm:t>
        <a:bodyPr/>
        <a:lstStyle/>
        <a:p>
          <a:endParaRPr lang="en-US"/>
        </a:p>
      </dgm:t>
    </dgm:pt>
    <dgm:pt modelId="{18DF414F-4599-439A-B02D-BB9D4F9ECAE4}" type="sibTrans" cxnId="{633CA9C9-FA66-4875-BC75-8B91AEA8B02B}">
      <dgm:prSet/>
      <dgm:spPr/>
      <dgm:t>
        <a:bodyPr/>
        <a:lstStyle/>
        <a:p>
          <a:endParaRPr lang="en-US"/>
        </a:p>
      </dgm:t>
    </dgm:pt>
    <dgm:pt modelId="{B080D077-4288-4E2F-9B33-07492C5D4A43}">
      <dgm:prSet phldrT="[Text]" custT="1"/>
      <dgm:spPr/>
      <dgm:t>
        <a:bodyPr/>
        <a:lstStyle/>
        <a:p>
          <a:r>
            <a:rPr lang="en-US" sz="1500" dirty="0"/>
            <a:t>Arkansas</a:t>
          </a:r>
        </a:p>
      </dgm:t>
    </dgm:pt>
    <dgm:pt modelId="{D4795B64-6FEC-4BC7-9368-8DB1FF0A4AF5}" type="parTrans" cxnId="{B28E9DA7-38FF-4014-ABAC-2508C8936786}">
      <dgm:prSet/>
      <dgm:spPr/>
      <dgm:t>
        <a:bodyPr/>
        <a:lstStyle/>
        <a:p>
          <a:endParaRPr lang="en-US"/>
        </a:p>
      </dgm:t>
    </dgm:pt>
    <dgm:pt modelId="{4F496F75-3AA6-4F95-9DD9-BEC755977B24}" type="sibTrans" cxnId="{B28E9DA7-38FF-4014-ABAC-2508C8936786}">
      <dgm:prSet/>
      <dgm:spPr/>
      <dgm:t>
        <a:bodyPr/>
        <a:lstStyle/>
        <a:p>
          <a:endParaRPr lang="en-US"/>
        </a:p>
      </dgm:t>
    </dgm:pt>
    <dgm:pt modelId="{4586B78D-8ADA-4C95-8879-59EBB99E1C86}">
      <dgm:prSet phldrT="[Text]" custT="1"/>
      <dgm:spPr/>
      <dgm:t>
        <a:bodyPr/>
        <a:lstStyle/>
        <a:p>
          <a:r>
            <a:rPr lang="en-US" sz="1500" dirty="0"/>
            <a:t>Louisiana</a:t>
          </a:r>
        </a:p>
      </dgm:t>
    </dgm:pt>
    <dgm:pt modelId="{BFDFFB2B-CE66-475E-8D28-6EDFA48584C0}" type="parTrans" cxnId="{DE082BE5-E893-4EED-B22D-E829253FEDFC}">
      <dgm:prSet/>
      <dgm:spPr/>
      <dgm:t>
        <a:bodyPr/>
        <a:lstStyle/>
        <a:p>
          <a:endParaRPr lang="en-US"/>
        </a:p>
      </dgm:t>
    </dgm:pt>
    <dgm:pt modelId="{66CD0917-E82F-4DF8-BB2F-7282CA3B1E03}" type="sibTrans" cxnId="{DE082BE5-E893-4EED-B22D-E829253FEDFC}">
      <dgm:prSet/>
      <dgm:spPr/>
      <dgm:t>
        <a:bodyPr/>
        <a:lstStyle/>
        <a:p>
          <a:endParaRPr lang="en-US"/>
        </a:p>
      </dgm:t>
    </dgm:pt>
    <dgm:pt modelId="{F682419E-37AC-4E55-BA16-83D92ACF543C}">
      <dgm:prSet phldrT="[Text]" custT="1"/>
      <dgm:spPr/>
      <dgm:t>
        <a:bodyPr/>
        <a:lstStyle/>
        <a:p>
          <a:r>
            <a:rPr lang="en-US" sz="1500" dirty="0"/>
            <a:t>South Carolina</a:t>
          </a:r>
        </a:p>
      </dgm:t>
    </dgm:pt>
    <dgm:pt modelId="{8EC2D235-A9F9-4F30-A943-07DB078DD687}" type="parTrans" cxnId="{DA86E582-D9FF-41B1-ADAE-F59D87A50318}">
      <dgm:prSet/>
      <dgm:spPr/>
      <dgm:t>
        <a:bodyPr/>
        <a:lstStyle/>
        <a:p>
          <a:endParaRPr lang="en-US"/>
        </a:p>
      </dgm:t>
    </dgm:pt>
    <dgm:pt modelId="{C1D876EE-960C-49FE-9291-C23AD0E30DF6}" type="sibTrans" cxnId="{DA86E582-D9FF-41B1-ADAE-F59D87A50318}">
      <dgm:prSet/>
      <dgm:spPr/>
      <dgm:t>
        <a:bodyPr/>
        <a:lstStyle/>
        <a:p>
          <a:endParaRPr lang="en-US"/>
        </a:p>
      </dgm:t>
    </dgm:pt>
    <dgm:pt modelId="{D668A492-09AC-40E8-80F8-CAF890E26534}" type="pres">
      <dgm:prSet presAssocID="{2292BC39-1E13-4E19-B045-2E6BAC46B12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9FAF5E-E661-4F5D-96C6-69560D0238D8}" type="pres">
      <dgm:prSet presAssocID="{3AF56EEC-A564-4EF0-A6A2-9A2ECBA2DCC8}" presName="root" presStyleCnt="0"/>
      <dgm:spPr/>
    </dgm:pt>
    <dgm:pt modelId="{C8DC0961-1E3E-4ADF-B762-04D1F85B76CE}" type="pres">
      <dgm:prSet presAssocID="{3AF56EEC-A564-4EF0-A6A2-9A2ECBA2DCC8}" presName="rootComposite" presStyleCnt="0"/>
      <dgm:spPr/>
    </dgm:pt>
    <dgm:pt modelId="{0B8BD1BF-0D43-438E-895D-6D53525D8E9D}" type="pres">
      <dgm:prSet presAssocID="{3AF56EEC-A564-4EF0-A6A2-9A2ECBA2DCC8}" presName="rootText" presStyleLbl="node1" presStyleIdx="0" presStyleCnt="4" custScaleX="184801" custScaleY="148622"/>
      <dgm:spPr/>
    </dgm:pt>
    <dgm:pt modelId="{BAB73788-1502-4A75-AC61-48471E78F984}" type="pres">
      <dgm:prSet presAssocID="{3AF56EEC-A564-4EF0-A6A2-9A2ECBA2DCC8}" presName="rootConnector" presStyleLbl="node1" presStyleIdx="0" presStyleCnt="4"/>
      <dgm:spPr/>
    </dgm:pt>
    <dgm:pt modelId="{2DB590E2-34EC-4308-985D-55D3FF4C13AE}" type="pres">
      <dgm:prSet presAssocID="{3AF56EEC-A564-4EF0-A6A2-9A2ECBA2DCC8}" presName="childShape" presStyleCnt="0"/>
      <dgm:spPr/>
    </dgm:pt>
    <dgm:pt modelId="{B4741C57-EB1E-4CCC-9B0B-2E680851BC07}" type="pres">
      <dgm:prSet presAssocID="{9E2A3E16-BB8A-4917-81D6-9F91DFE06F19}" presName="Name13" presStyleLbl="parChTrans1D2" presStyleIdx="0" presStyleCnt="20"/>
      <dgm:spPr/>
    </dgm:pt>
    <dgm:pt modelId="{1D2874DD-8D4F-425C-A563-949BD69B9A30}" type="pres">
      <dgm:prSet presAssocID="{C6434F12-C328-40D6-A0BC-D1CFD87ECBF0}" presName="childText" presStyleLbl="bgAcc1" presStyleIdx="0" presStyleCnt="20">
        <dgm:presLayoutVars>
          <dgm:bulletEnabled val="1"/>
        </dgm:presLayoutVars>
      </dgm:prSet>
      <dgm:spPr/>
    </dgm:pt>
    <dgm:pt modelId="{1464E529-BEE0-4814-A409-D5B2487EC118}" type="pres">
      <dgm:prSet presAssocID="{E4667B90-724F-4E44-AA59-39219B105E18}" presName="Name13" presStyleLbl="parChTrans1D2" presStyleIdx="1" presStyleCnt="20"/>
      <dgm:spPr/>
    </dgm:pt>
    <dgm:pt modelId="{07D7C1EF-6DB5-41A4-9BD8-EDA13EF590F9}" type="pres">
      <dgm:prSet presAssocID="{B86A88B0-01DC-481A-979B-63129FA3FDB0}" presName="childText" presStyleLbl="bgAcc1" presStyleIdx="1" presStyleCnt="20">
        <dgm:presLayoutVars>
          <dgm:bulletEnabled val="1"/>
        </dgm:presLayoutVars>
      </dgm:prSet>
      <dgm:spPr/>
    </dgm:pt>
    <dgm:pt modelId="{581B22D3-F17B-46EC-B121-664655B9A49E}" type="pres">
      <dgm:prSet presAssocID="{4816F807-AFDC-47FE-A183-8B4C9F4E791D}" presName="Name13" presStyleLbl="parChTrans1D2" presStyleIdx="2" presStyleCnt="20"/>
      <dgm:spPr/>
    </dgm:pt>
    <dgm:pt modelId="{37E29B4F-4AE4-4A71-8449-354B1D728377}" type="pres">
      <dgm:prSet presAssocID="{8E36608A-4B6C-43EC-A8BD-6C8DB6844630}" presName="childText" presStyleLbl="bgAcc1" presStyleIdx="2" presStyleCnt="20">
        <dgm:presLayoutVars>
          <dgm:bulletEnabled val="1"/>
        </dgm:presLayoutVars>
      </dgm:prSet>
      <dgm:spPr/>
    </dgm:pt>
    <dgm:pt modelId="{245743B7-7C68-4246-B699-745ADB270A05}" type="pres">
      <dgm:prSet presAssocID="{F5A01D12-8691-43ED-990F-CB627A20BA66}" presName="Name13" presStyleLbl="parChTrans1D2" presStyleIdx="3" presStyleCnt="20"/>
      <dgm:spPr/>
    </dgm:pt>
    <dgm:pt modelId="{FE16C633-683F-459D-98A1-200E758A7845}" type="pres">
      <dgm:prSet presAssocID="{2E34C914-0F6F-449B-8A4A-5769E2E7280D}" presName="childText" presStyleLbl="bgAcc1" presStyleIdx="3" presStyleCnt="20">
        <dgm:presLayoutVars>
          <dgm:bulletEnabled val="1"/>
        </dgm:presLayoutVars>
      </dgm:prSet>
      <dgm:spPr/>
    </dgm:pt>
    <dgm:pt modelId="{340F8508-50D0-474E-968A-4A2279EE4D87}" type="pres">
      <dgm:prSet presAssocID="{00C659F6-788A-4A40-97B4-9CF8762F0D6B}" presName="Name13" presStyleLbl="parChTrans1D2" presStyleIdx="4" presStyleCnt="20"/>
      <dgm:spPr/>
    </dgm:pt>
    <dgm:pt modelId="{7928EA4B-E61D-42A1-965C-48F41BBE10F0}" type="pres">
      <dgm:prSet presAssocID="{C8BB4242-7E7D-4CF6-82B3-CAC25BF540AD}" presName="childText" presStyleLbl="bgAcc1" presStyleIdx="4" presStyleCnt="20">
        <dgm:presLayoutVars>
          <dgm:bulletEnabled val="1"/>
        </dgm:presLayoutVars>
      </dgm:prSet>
      <dgm:spPr/>
    </dgm:pt>
    <dgm:pt modelId="{EAB2A487-1877-4176-9CDF-E2DC4B3A5D22}" type="pres">
      <dgm:prSet presAssocID="{F30EE811-D22E-4945-BB4A-E18B580333BA}" presName="root" presStyleCnt="0"/>
      <dgm:spPr/>
    </dgm:pt>
    <dgm:pt modelId="{B9938F02-DAC3-4BB9-8A6E-D2913E0CB331}" type="pres">
      <dgm:prSet presAssocID="{F30EE811-D22E-4945-BB4A-E18B580333BA}" presName="rootComposite" presStyleCnt="0"/>
      <dgm:spPr/>
    </dgm:pt>
    <dgm:pt modelId="{23F5EACD-6DFD-41DC-9BBB-1E1F9C223F59}" type="pres">
      <dgm:prSet presAssocID="{F30EE811-D22E-4945-BB4A-E18B580333BA}" presName="rootText" presStyleLbl="node1" presStyleIdx="1" presStyleCnt="4" custScaleX="140482" custScaleY="148690"/>
      <dgm:spPr/>
    </dgm:pt>
    <dgm:pt modelId="{39E6FAE2-9F40-47AB-AC10-317402B02C34}" type="pres">
      <dgm:prSet presAssocID="{F30EE811-D22E-4945-BB4A-E18B580333BA}" presName="rootConnector" presStyleLbl="node1" presStyleIdx="1" presStyleCnt="4"/>
      <dgm:spPr/>
    </dgm:pt>
    <dgm:pt modelId="{1E6DA9D8-268C-4F71-8303-000C3B8627FA}" type="pres">
      <dgm:prSet presAssocID="{F30EE811-D22E-4945-BB4A-E18B580333BA}" presName="childShape" presStyleCnt="0"/>
      <dgm:spPr/>
    </dgm:pt>
    <dgm:pt modelId="{4AAC6D3B-D461-4891-A941-CF9FEA6E03C9}" type="pres">
      <dgm:prSet presAssocID="{A1071E02-18BE-414E-B10F-9016CC4C76C2}" presName="Name13" presStyleLbl="parChTrans1D2" presStyleIdx="5" presStyleCnt="20"/>
      <dgm:spPr/>
    </dgm:pt>
    <dgm:pt modelId="{BF7DCE56-480C-4A03-B0DE-9E5F63271608}" type="pres">
      <dgm:prSet presAssocID="{EF1E5464-E3E3-4584-A63C-86DFEE27BB8F}" presName="childText" presStyleLbl="bgAcc1" presStyleIdx="5" presStyleCnt="20">
        <dgm:presLayoutVars>
          <dgm:bulletEnabled val="1"/>
        </dgm:presLayoutVars>
      </dgm:prSet>
      <dgm:spPr/>
    </dgm:pt>
    <dgm:pt modelId="{2BD13607-8B86-4654-9CE6-0C0D30F57892}" type="pres">
      <dgm:prSet presAssocID="{0F11DF19-3A22-493F-8070-DB93F0FE5B52}" presName="Name13" presStyleLbl="parChTrans1D2" presStyleIdx="6" presStyleCnt="20"/>
      <dgm:spPr/>
    </dgm:pt>
    <dgm:pt modelId="{6F2224F6-0A52-4333-B6BD-BC392244EC63}" type="pres">
      <dgm:prSet presAssocID="{47A9CE0D-DAF1-4C78-BD9E-91C57193FB92}" presName="childText" presStyleLbl="bgAcc1" presStyleIdx="6" presStyleCnt="20">
        <dgm:presLayoutVars>
          <dgm:bulletEnabled val="1"/>
        </dgm:presLayoutVars>
      </dgm:prSet>
      <dgm:spPr/>
    </dgm:pt>
    <dgm:pt modelId="{86A0F97F-8998-40D7-9757-4FE9C44A3CB7}" type="pres">
      <dgm:prSet presAssocID="{910F259F-B861-4C09-A053-223AA6A8C05C}" presName="Name13" presStyleLbl="parChTrans1D2" presStyleIdx="7" presStyleCnt="20"/>
      <dgm:spPr/>
    </dgm:pt>
    <dgm:pt modelId="{4900CE25-9958-4AC4-A8E8-ED73251C189E}" type="pres">
      <dgm:prSet presAssocID="{3C7F414F-DECE-49F2-A4B7-55BE5FA59E68}" presName="childText" presStyleLbl="bgAcc1" presStyleIdx="7" presStyleCnt="20">
        <dgm:presLayoutVars>
          <dgm:bulletEnabled val="1"/>
        </dgm:presLayoutVars>
      </dgm:prSet>
      <dgm:spPr/>
    </dgm:pt>
    <dgm:pt modelId="{BEE6D68E-2639-42D6-8500-02455D90A2D5}" type="pres">
      <dgm:prSet presAssocID="{4CEED74C-D5B2-4F71-ABD0-50266E5EF384}" presName="Name13" presStyleLbl="parChTrans1D2" presStyleIdx="8" presStyleCnt="20"/>
      <dgm:spPr/>
    </dgm:pt>
    <dgm:pt modelId="{B368A7D1-9D46-4EEB-B0DA-CDE9A2623507}" type="pres">
      <dgm:prSet presAssocID="{8FFD623F-4A00-4D61-94E9-1809B9B78392}" presName="childText" presStyleLbl="bgAcc1" presStyleIdx="8" presStyleCnt="20">
        <dgm:presLayoutVars>
          <dgm:bulletEnabled val="1"/>
        </dgm:presLayoutVars>
      </dgm:prSet>
      <dgm:spPr/>
    </dgm:pt>
    <dgm:pt modelId="{AA56EA10-9238-425C-B906-F1C68DB40033}" type="pres">
      <dgm:prSet presAssocID="{363FAD9C-8926-47F6-B9FF-252E9DA56897}" presName="Name13" presStyleLbl="parChTrans1D2" presStyleIdx="9" presStyleCnt="20"/>
      <dgm:spPr/>
    </dgm:pt>
    <dgm:pt modelId="{895A558D-0495-4164-B3A6-020DB792673D}" type="pres">
      <dgm:prSet presAssocID="{AB207559-B93C-4CA6-807D-11586764EDFC}" presName="childText" presStyleLbl="bgAcc1" presStyleIdx="9" presStyleCnt="20">
        <dgm:presLayoutVars>
          <dgm:bulletEnabled val="1"/>
        </dgm:presLayoutVars>
      </dgm:prSet>
      <dgm:spPr/>
    </dgm:pt>
    <dgm:pt modelId="{1CB9F814-F4D6-4B2C-9724-FB688D43CC4B}" type="pres">
      <dgm:prSet presAssocID="{DE136026-D864-4127-9AB8-58490D15B7E0}" presName="root" presStyleCnt="0"/>
      <dgm:spPr/>
    </dgm:pt>
    <dgm:pt modelId="{0F998D19-F27A-4B4D-AA50-DECCD2BDEA1D}" type="pres">
      <dgm:prSet presAssocID="{DE136026-D864-4127-9AB8-58490D15B7E0}" presName="rootComposite" presStyleCnt="0"/>
      <dgm:spPr/>
    </dgm:pt>
    <dgm:pt modelId="{67724FC2-E40A-4CA1-9CA0-23365558F736}" type="pres">
      <dgm:prSet presAssocID="{DE136026-D864-4127-9AB8-58490D15B7E0}" presName="rootText" presStyleLbl="node1" presStyleIdx="2" presStyleCnt="4" custScaleX="141745" custScaleY="147325"/>
      <dgm:spPr/>
    </dgm:pt>
    <dgm:pt modelId="{20411540-7193-4E0A-AB2B-57AA0051840E}" type="pres">
      <dgm:prSet presAssocID="{DE136026-D864-4127-9AB8-58490D15B7E0}" presName="rootConnector" presStyleLbl="node1" presStyleIdx="2" presStyleCnt="4"/>
      <dgm:spPr/>
    </dgm:pt>
    <dgm:pt modelId="{9552FC99-9AD7-4196-8D10-414D47160103}" type="pres">
      <dgm:prSet presAssocID="{DE136026-D864-4127-9AB8-58490D15B7E0}" presName="childShape" presStyleCnt="0"/>
      <dgm:spPr/>
    </dgm:pt>
    <dgm:pt modelId="{0AEC5702-0278-4442-AF0D-9F1D99F0AF00}" type="pres">
      <dgm:prSet presAssocID="{AB5B3006-D095-48A0-9FB1-81C179F65051}" presName="Name13" presStyleLbl="parChTrans1D2" presStyleIdx="10" presStyleCnt="20"/>
      <dgm:spPr/>
    </dgm:pt>
    <dgm:pt modelId="{2420BAAD-0C45-4320-9C04-687DFBD0C3A3}" type="pres">
      <dgm:prSet presAssocID="{7877469F-B084-4D6B-B401-5634A21FDA1B}" presName="childText" presStyleLbl="bgAcc1" presStyleIdx="10" presStyleCnt="20">
        <dgm:presLayoutVars>
          <dgm:bulletEnabled val="1"/>
        </dgm:presLayoutVars>
      </dgm:prSet>
      <dgm:spPr/>
    </dgm:pt>
    <dgm:pt modelId="{1140AC88-2580-47B2-8891-8AAE1377B7F3}" type="pres">
      <dgm:prSet presAssocID="{C85C8809-7964-484B-93F3-BFDC41EA8292}" presName="Name13" presStyleLbl="parChTrans1D2" presStyleIdx="11" presStyleCnt="20"/>
      <dgm:spPr/>
    </dgm:pt>
    <dgm:pt modelId="{CAE4EDCA-B9C6-4797-8EC9-D4E2A605951F}" type="pres">
      <dgm:prSet presAssocID="{6B4D510D-49B3-4ADC-9CFC-D5AC4DABE475}" presName="childText" presStyleLbl="bgAcc1" presStyleIdx="11" presStyleCnt="20">
        <dgm:presLayoutVars>
          <dgm:bulletEnabled val="1"/>
        </dgm:presLayoutVars>
      </dgm:prSet>
      <dgm:spPr/>
    </dgm:pt>
    <dgm:pt modelId="{3A320E83-5CA1-4AC6-8969-940A2A14ABB4}" type="pres">
      <dgm:prSet presAssocID="{D4795B64-6FEC-4BC7-9368-8DB1FF0A4AF5}" presName="Name13" presStyleLbl="parChTrans1D2" presStyleIdx="12" presStyleCnt="20"/>
      <dgm:spPr/>
    </dgm:pt>
    <dgm:pt modelId="{68BAEDA1-62C3-4F52-9BA0-ABA0EDE08630}" type="pres">
      <dgm:prSet presAssocID="{B080D077-4288-4E2F-9B33-07492C5D4A43}" presName="childText" presStyleLbl="bgAcc1" presStyleIdx="12" presStyleCnt="20">
        <dgm:presLayoutVars>
          <dgm:bulletEnabled val="1"/>
        </dgm:presLayoutVars>
      </dgm:prSet>
      <dgm:spPr/>
    </dgm:pt>
    <dgm:pt modelId="{91FC3E34-C694-4601-9D5D-C02269B42822}" type="pres">
      <dgm:prSet presAssocID="{BFDFFB2B-CE66-475E-8D28-6EDFA48584C0}" presName="Name13" presStyleLbl="parChTrans1D2" presStyleIdx="13" presStyleCnt="20"/>
      <dgm:spPr/>
    </dgm:pt>
    <dgm:pt modelId="{8FB1EC8F-1810-4258-80D0-5A0DABF6C8EE}" type="pres">
      <dgm:prSet presAssocID="{4586B78D-8ADA-4C95-8879-59EBB99E1C86}" presName="childText" presStyleLbl="bgAcc1" presStyleIdx="13" presStyleCnt="20">
        <dgm:presLayoutVars>
          <dgm:bulletEnabled val="1"/>
        </dgm:presLayoutVars>
      </dgm:prSet>
      <dgm:spPr/>
    </dgm:pt>
    <dgm:pt modelId="{58FD2952-C4CF-4CEF-87B7-A47096827D7D}" type="pres">
      <dgm:prSet presAssocID="{8EC2D235-A9F9-4F30-A943-07DB078DD687}" presName="Name13" presStyleLbl="parChTrans1D2" presStyleIdx="14" presStyleCnt="20"/>
      <dgm:spPr/>
    </dgm:pt>
    <dgm:pt modelId="{A847D05F-0DC5-4C69-BC2E-84BD58157D4C}" type="pres">
      <dgm:prSet presAssocID="{F682419E-37AC-4E55-BA16-83D92ACF543C}" presName="childText" presStyleLbl="bgAcc1" presStyleIdx="14" presStyleCnt="20">
        <dgm:presLayoutVars>
          <dgm:bulletEnabled val="1"/>
        </dgm:presLayoutVars>
      </dgm:prSet>
      <dgm:spPr/>
    </dgm:pt>
    <dgm:pt modelId="{E87406B9-2B5F-47D0-8FB3-EC9AA9A4591C}" type="pres">
      <dgm:prSet presAssocID="{779E389B-B03B-45FB-B91B-941ADCFF8FE5}" presName="root" presStyleCnt="0"/>
      <dgm:spPr/>
    </dgm:pt>
    <dgm:pt modelId="{AC65D872-76B2-4C4F-BE72-651A43FE2EB0}" type="pres">
      <dgm:prSet presAssocID="{779E389B-B03B-45FB-B91B-941ADCFF8FE5}" presName="rootComposite" presStyleCnt="0"/>
      <dgm:spPr/>
    </dgm:pt>
    <dgm:pt modelId="{FA80FF47-D23E-418C-91D3-3E227DE0AFC7}" type="pres">
      <dgm:prSet presAssocID="{779E389B-B03B-45FB-B91B-941ADCFF8FE5}" presName="rootText" presStyleLbl="node1" presStyleIdx="3" presStyleCnt="4" custScaleX="154120" custScaleY="148065"/>
      <dgm:spPr/>
    </dgm:pt>
    <dgm:pt modelId="{36A08815-01EE-4051-89CE-9026AF6412F8}" type="pres">
      <dgm:prSet presAssocID="{779E389B-B03B-45FB-B91B-941ADCFF8FE5}" presName="rootConnector" presStyleLbl="node1" presStyleIdx="3" presStyleCnt="4"/>
      <dgm:spPr/>
    </dgm:pt>
    <dgm:pt modelId="{B5AF1088-9B61-4F13-9245-C17FC005955E}" type="pres">
      <dgm:prSet presAssocID="{779E389B-B03B-45FB-B91B-941ADCFF8FE5}" presName="childShape" presStyleCnt="0"/>
      <dgm:spPr/>
    </dgm:pt>
    <dgm:pt modelId="{38EF8EB3-6F5B-434B-8E36-6986A331A57E}" type="pres">
      <dgm:prSet presAssocID="{41E5221B-904F-4357-8BEC-E095AC05766A}" presName="Name13" presStyleLbl="parChTrans1D2" presStyleIdx="15" presStyleCnt="20"/>
      <dgm:spPr/>
    </dgm:pt>
    <dgm:pt modelId="{9ABD995A-4542-4667-808E-BF676F3F397A}" type="pres">
      <dgm:prSet presAssocID="{32745B1C-9515-4E31-B06E-F07BEE07D2BE}" presName="childText" presStyleLbl="bgAcc1" presStyleIdx="15" presStyleCnt="20">
        <dgm:presLayoutVars>
          <dgm:bulletEnabled val="1"/>
        </dgm:presLayoutVars>
      </dgm:prSet>
      <dgm:spPr/>
    </dgm:pt>
    <dgm:pt modelId="{CD953BD2-8B5E-495C-ABB1-AF322AF1C636}" type="pres">
      <dgm:prSet presAssocID="{99A6BDB9-1C1B-448A-B431-258C8DAA86BC}" presName="Name13" presStyleLbl="parChTrans1D2" presStyleIdx="16" presStyleCnt="20"/>
      <dgm:spPr/>
    </dgm:pt>
    <dgm:pt modelId="{8DE258CE-FB3C-49D9-8344-94F3F8CF975B}" type="pres">
      <dgm:prSet presAssocID="{87240813-DD6B-4B41-9A06-360CA1A72118}" presName="childText" presStyleLbl="bgAcc1" presStyleIdx="16" presStyleCnt="20">
        <dgm:presLayoutVars>
          <dgm:bulletEnabled val="1"/>
        </dgm:presLayoutVars>
      </dgm:prSet>
      <dgm:spPr/>
    </dgm:pt>
    <dgm:pt modelId="{BD14DFFB-DC99-4B49-BF78-25E41A6E12E7}" type="pres">
      <dgm:prSet presAssocID="{E44274A4-A293-4030-ACA7-859758F50B85}" presName="Name13" presStyleLbl="parChTrans1D2" presStyleIdx="17" presStyleCnt="20"/>
      <dgm:spPr/>
    </dgm:pt>
    <dgm:pt modelId="{9C4FCD75-E20D-43FF-BBF6-6D2D1FA1B5E3}" type="pres">
      <dgm:prSet presAssocID="{D0C2EFF6-C545-49C8-B8DB-CB6CBE5F5A9D}" presName="childText" presStyleLbl="bgAcc1" presStyleIdx="17" presStyleCnt="20">
        <dgm:presLayoutVars>
          <dgm:bulletEnabled val="1"/>
        </dgm:presLayoutVars>
      </dgm:prSet>
      <dgm:spPr/>
    </dgm:pt>
    <dgm:pt modelId="{7B54C437-1B20-4C1F-97ED-25437D54FE26}" type="pres">
      <dgm:prSet presAssocID="{835346B2-E28C-4374-935C-103E73080465}" presName="Name13" presStyleLbl="parChTrans1D2" presStyleIdx="18" presStyleCnt="20"/>
      <dgm:spPr/>
    </dgm:pt>
    <dgm:pt modelId="{F3D7A4C7-5E5D-46B9-B514-3D89ED75D708}" type="pres">
      <dgm:prSet presAssocID="{06D5851C-86C1-482C-A0A2-32478BC56672}" presName="childText" presStyleLbl="bgAcc1" presStyleIdx="18" presStyleCnt="20">
        <dgm:presLayoutVars>
          <dgm:bulletEnabled val="1"/>
        </dgm:presLayoutVars>
      </dgm:prSet>
      <dgm:spPr/>
    </dgm:pt>
    <dgm:pt modelId="{A8C9BE6B-15BE-4424-BF37-CDCE59BD017B}" type="pres">
      <dgm:prSet presAssocID="{26432E3A-D8D5-413C-87CD-368C7374AD45}" presName="Name13" presStyleLbl="parChTrans1D2" presStyleIdx="19" presStyleCnt="20"/>
      <dgm:spPr/>
    </dgm:pt>
    <dgm:pt modelId="{C2B865A7-32DA-415C-8BE5-316AADBECBDF}" type="pres">
      <dgm:prSet presAssocID="{00E5536D-9201-483E-BD62-359D23A27599}" presName="childText" presStyleLbl="bgAcc1" presStyleIdx="19" presStyleCnt="20">
        <dgm:presLayoutVars>
          <dgm:bulletEnabled val="1"/>
        </dgm:presLayoutVars>
      </dgm:prSet>
      <dgm:spPr/>
    </dgm:pt>
  </dgm:ptLst>
  <dgm:cxnLst>
    <dgm:cxn modelId="{8B23F61A-999A-4BA7-8B09-CF5BD0F06DEE}" type="presOf" srcId="{4CEED74C-D5B2-4F71-ABD0-50266E5EF384}" destId="{BEE6D68E-2639-42D6-8500-02455D90A2D5}" srcOrd="0" destOrd="0" presId="urn:microsoft.com/office/officeart/2005/8/layout/hierarchy3"/>
    <dgm:cxn modelId="{7373850B-8F7E-4EF4-8FD8-124531C442C0}" type="presOf" srcId="{41E5221B-904F-4357-8BEC-E095AC05766A}" destId="{38EF8EB3-6F5B-434B-8E36-6986A331A57E}" srcOrd="0" destOrd="0" presId="urn:microsoft.com/office/officeart/2005/8/layout/hierarchy3"/>
    <dgm:cxn modelId="{D8ED582C-2D41-49D9-A7A6-A1F4F323DA23}" srcId="{779E389B-B03B-45FB-B91B-941ADCFF8FE5}" destId="{06D5851C-86C1-482C-A0A2-32478BC56672}" srcOrd="3" destOrd="0" parTransId="{835346B2-E28C-4374-935C-103E73080465}" sibTransId="{EA0EB75E-416C-4D27-9A12-F5D6257AEBFD}"/>
    <dgm:cxn modelId="{060F6527-EB3A-44F6-A825-3C1B2B11DD81}" type="presOf" srcId="{2292BC39-1E13-4E19-B045-2E6BAC46B129}" destId="{D668A492-09AC-40E8-80F8-CAF890E26534}" srcOrd="0" destOrd="0" presId="urn:microsoft.com/office/officeart/2005/8/layout/hierarchy3"/>
    <dgm:cxn modelId="{B052997A-9431-43E9-8248-2C915909C82E}" type="presOf" srcId="{06D5851C-86C1-482C-A0A2-32478BC56672}" destId="{F3D7A4C7-5E5D-46B9-B514-3D89ED75D708}" srcOrd="0" destOrd="0" presId="urn:microsoft.com/office/officeart/2005/8/layout/hierarchy3"/>
    <dgm:cxn modelId="{DA86E582-D9FF-41B1-ADAE-F59D87A50318}" srcId="{DE136026-D864-4127-9AB8-58490D15B7E0}" destId="{F682419E-37AC-4E55-BA16-83D92ACF543C}" srcOrd="4" destOrd="0" parTransId="{8EC2D235-A9F9-4F30-A943-07DB078DD687}" sibTransId="{C1D876EE-960C-49FE-9291-C23AD0E30DF6}"/>
    <dgm:cxn modelId="{44A925E7-EBDE-443B-B98C-E5C67E72EE30}" srcId="{2292BC39-1E13-4E19-B045-2E6BAC46B129}" destId="{F30EE811-D22E-4945-BB4A-E18B580333BA}" srcOrd="1" destOrd="0" parTransId="{259132C0-D931-4655-875D-AB1AB3163D86}" sibTransId="{56A719DF-DA5A-4DC3-84CF-B8D129A22032}"/>
    <dgm:cxn modelId="{8E427B21-8308-42B0-8DEB-2BBABE1B1D57}" type="presOf" srcId="{C6434F12-C328-40D6-A0BC-D1CFD87ECBF0}" destId="{1D2874DD-8D4F-425C-A563-949BD69B9A30}" srcOrd="0" destOrd="0" presId="urn:microsoft.com/office/officeart/2005/8/layout/hierarchy3"/>
    <dgm:cxn modelId="{F2728CFF-17BD-4C51-A7B3-E1068CD8141F}" type="presOf" srcId="{D0C2EFF6-C545-49C8-B8DB-CB6CBE5F5A9D}" destId="{9C4FCD75-E20D-43FF-BBF6-6D2D1FA1B5E3}" srcOrd="0" destOrd="0" presId="urn:microsoft.com/office/officeart/2005/8/layout/hierarchy3"/>
    <dgm:cxn modelId="{E0B40280-1673-4A34-8416-C12141C3B680}" type="presOf" srcId="{7877469F-B084-4D6B-B401-5634A21FDA1B}" destId="{2420BAAD-0C45-4320-9C04-687DFBD0C3A3}" srcOrd="0" destOrd="0" presId="urn:microsoft.com/office/officeart/2005/8/layout/hierarchy3"/>
    <dgm:cxn modelId="{3F931F9B-366E-4074-B6D5-5BFDE45D75E7}" srcId="{3AF56EEC-A564-4EF0-A6A2-9A2ECBA2DCC8}" destId="{C8BB4242-7E7D-4CF6-82B3-CAC25BF540AD}" srcOrd="4" destOrd="0" parTransId="{00C659F6-788A-4A40-97B4-9CF8762F0D6B}" sibTransId="{1A4F7E34-60E0-4C31-A3AB-2931F1CB925F}"/>
    <dgm:cxn modelId="{A503C270-1F77-4CFB-8C74-6F53A852BEEA}" srcId="{3AF56EEC-A564-4EF0-A6A2-9A2ECBA2DCC8}" destId="{B86A88B0-01DC-481A-979B-63129FA3FDB0}" srcOrd="1" destOrd="0" parTransId="{E4667B90-724F-4E44-AA59-39219B105E18}" sibTransId="{03477940-AB18-490F-AFB7-67BA38651359}"/>
    <dgm:cxn modelId="{731656AC-052E-4DF2-9CA3-17518C470960}" srcId="{3AF56EEC-A564-4EF0-A6A2-9A2ECBA2DCC8}" destId="{2E34C914-0F6F-449B-8A4A-5769E2E7280D}" srcOrd="3" destOrd="0" parTransId="{F5A01D12-8691-43ED-990F-CB627A20BA66}" sibTransId="{38F708B2-8D35-40E9-B3E3-B17011CCBFC8}"/>
    <dgm:cxn modelId="{B47721C6-9987-48CF-A4AC-DD5D8B8AB03B}" type="presOf" srcId="{B080D077-4288-4E2F-9B33-07492C5D4A43}" destId="{68BAEDA1-62C3-4F52-9BA0-ABA0EDE08630}" srcOrd="0" destOrd="0" presId="urn:microsoft.com/office/officeart/2005/8/layout/hierarchy3"/>
    <dgm:cxn modelId="{58672F74-3C77-425E-BA76-3DF8026C700D}" type="presOf" srcId="{910F259F-B861-4C09-A053-223AA6A8C05C}" destId="{86A0F97F-8998-40D7-9757-4FE9C44A3CB7}" srcOrd="0" destOrd="0" presId="urn:microsoft.com/office/officeart/2005/8/layout/hierarchy3"/>
    <dgm:cxn modelId="{8D89D0FB-4F38-4D0A-9141-056D7973FAAA}" srcId="{F30EE811-D22E-4945-BB4A-E18B580333BA}" destId="{47A9CE0D-DAF1-4C78-BD9E-91C57193FB92}" srcOrd="1" destOrd="0" parTransId="{0F11DF19-3A22-493F-8070-DB93F0FE5B52}" sibTransId="{53372709-3600-48CB-A7EE-2CEE83171BA3}"/>
    <dgm:cxn modelId="{C0F06155-AA85-4298-9924-376F6A552663}" type="presOf" srcId="{779E389B-B03B-45FB-B91B-941ADCFF8FE5}" destId="{36A08815-01EE-4051-89CE-9026AF6412F8}" srcOrd="1" destOrd="0" presId="urn:microsoft.com/office/officeart/2005/8/layout/hierarchy3"/>
    <dgm:cxn modelId="{9BCB462D-B5C6-4254-80CE-4E0B932927EC}" type="presOf" srcId="{00E5536D-9201-483E-BD62-359D23A27599}" destId="{C2B865A7-32DA-415C-8BE5-316AADBECBDF}" srcOrd="0" destOrd="0" presId="urn:microsoft.com/office/officeart/2005/8/layout/hierarchy3"/>
    <dgm:cxn modelId="{D54C0A9E-5274-4532-AD36-333B08D22F71}" type="presOf" srcId="{C8BB4242-7E7D-4CF6-82B3-CAC25BF540AD}" destId="{7928EA4B-E61D-42A1-965C-48F41BBE10F0}" srcOrd="0" destOrd="0" presId="urn:microsoft.com/office/officeart/2005/8/layout/hierarchy3"/>
    <dgm:cxn modelId="{DCF2FC81-7661-4B54-A739-7F80DB015605}" type="presOf" srcId="{3AF56EEC-A564-4EF0-A6A2-9A2ECBA2DCC8}" destId="{0B8BD1BF-0D43-438E-895D-6D53525D8E9D}" srcOrd="0" destOrd="0" presId="urn:microsoft.com/office/officeart/2005/8/layout/hierarchy3"/>
    <dgm:cxn modelId="{DE082BE5-E893-4EED-B22D-E829253FEDFC}" srcId="{DE136026-D864-4127-9AB8-58490D15B7E0}" destId="{4586B78D-8ADA-4C95-8879-59EBB99E1C86}" srcOrd="3" destOrd="0" parTransId="{BFDFFB2B-CE66-475E-8D28-6EDFA48584C0}" sibTransId="{66CD0917-E82F-4DF8-BB2F-7282CA3B1E03}"/>
    <dgm:cxn modelId="{9C5B154C-769F-4DDF-9C99-F45A320FC423}" type="presOf" srcId="{B86A88B0-01DC-481A-979B-63129FA3FDB0}" destId="{07D7C1EF-6DB5-41A4-9BD8-EDA13EF590F9}" srcOrd="0" destOrd="0" presId="urn:microsoft.com/office/officeart/2005/8/layout/hierarchy3"/>
    <dgm:cxn modelId="{BCBA16A5-BB58-4493-8784-EBF3885CA26E}" type="presOf" srcId="{3AF56EEC-A564-4EF0-A6A2-9A2ECBA2DCC8}" destId="{BAB73788-1502-4A75-AC61-48471E78F984}" srcOrd="1" destOrd="0" presId="urn:microsoft.com/office/officeart/2005/8/layout/hierarchy3"/>
    <dgm:cxn modelId="{AE78539B-7F83-4346-A9ED-A8961BAD538F}" type="presOf" srcId="{99A6BDB9-1C1B-448A-B431-258C8DAA86BC}" destId="{CD953BD2-8B5E-495C-ABB1-AF322AF1C636}" srcOrd="0" destOrd="0" presId="urn:microsoft.com/office/officeart/2005/8/layout/hierarchy3"/>
    <dgm:cxn modelId="{633CA9C9-FA66-4875-BC75-8B91AEA8B02B}" srcId="{DE136026-D864-4127-9AB8-58490D15B7E0}" destId="{6B4D510D-49B3-4ADC-9CFC-D5AC4DABE475}" srcOrd="1" destOrd="0" parTransId="{C85C8809-7964-484B-93F3-BFDC41EA8292}" sibTransId="{18DF414F-4599-439A-B02D-BB9D4F9ECAE4}"/>
    <dgm:cxn modelId="{1ED2D69A-ED46-4B9C-B111-ECC869D3C90F}" srcId="{779E389B-B03B-45FB-B91B-941ADCFF8FE5}" destId="{87240813-DD6B-4B41-9A06-360CA1A72118}" srcOrd="1" destOrd="0" parTransId="{99A6BDB9-1C1B-448A-B431-258C8DAA86BC}" sibTransId="{D8DA4F69-DC43-450E-A964-4E6BFCF91EB9}"/>
    <dgm:cxn modelId="{AFA0E396-01EA-4043-8230-F0B003352A55}" srcId="{779E389B-B03B-45FB-B91B-941ADCFF8FE5}" destId="{32745B1C-9515-4E31-B06E-F07BEE07D2BE}" srcOrd="0" destOrd="0" parTransId="{41E5221B-904F-4357-8BEC-E095AC05766A}" sibTransId="{A1A8222C-9A55-4A6F-8651-B3260D508870}"/>
    <dgm:cxn modelId="{2CB08954-BB77-4419-A208-072636AA2D28}" type="presOf" srcId="{8E36608A-4B6C-43EC-A8BD-6C8DB6844630}" destId="{37E29B4F-4AE4-4A71-8449-354B1D728377}" srcOrd="0" destOrd="0" presId="urn:microsoft.com/office/officeart/2005/8/layout/hierarchy3"/>
    <dgm:cxn modelId="{61195F9F-C069-4163-8766-678A40C1B4C3}" type="presOf" srcId="{2E34C914-0F6F-449B-8A4A-5769E2E7280D}" destId="{FE16C633-683F-459D-98A1-200E758A7845}" srcOrd="0" destOrd="0" presId="urn:microsoft.com/office/officeart/2005/8/layout/hierarchy3"/>
    <dgm:cxn modelId="{8D5031AA-832E-4E2A-8A1B-402BD9FF6449}" type="presOf" srcId="{D4795B64-6FEC-4BC7-9368-8DB1FF0A4AF5}" destId="{3A320E83-5CA1-4AC6-8969-940A2A14ABB4}" srcOrd="0" destOrd="0" presId="urn:microsoft.com/office/officeart/2005/8/layout/hierarchy3"/>
    <dgm:cxn modelId="{52DD48CA-97DF-44F1-8A81-F456BD8B6012}" srcId="{779E389B-B03B-45FB-B91B-941ADCFF8FE5}" destId="{D0C2EFF6-C545-49C8-B8DB-CB6CBE5F5A9D}" srcOrd="2" destOrd="0" parTransId="{E44274A4-A293-4030-ACA7-859758F50B85}" sibTransId="{A3496B5C-7824-448E-9A39-5C2BC08DA0C9}"/>
    <dgm:cxn modelId="{B3A02A12-91A6-4050-9A4F-95E40342E38A}" type="presOf" srcId="{4816F807-AFDC-47FE-A183-8B4C9F4E791D}" destId="{581B22D3-F17B-46EC-B121-664655B9A49E}" srcOrd="0" destOrd="0" presId="urn:microsoft.com/office/officeart/2005/8/layout/hierarchy3"/>
    <dgm:cxn modelId="{3142704A-7A35-48B9-98E1-72873BC11F84}" type="presOf" srcId="{F682419E-37AC-4E55-BA16-83D92ACF543C}" destId="{A847D05F-0DC5-4C69-BC2E-84BD58157D4C}" srcOrd="0" destOrd="0" presId="urn:microsoft.com/office/officeart/2005/8/layout/hierarchy3"/>
    <dgm:cxn modelId="{A7EC8BCF-8773-4C92-B453-64E96C593481}" type="presOf" srcId="{6B4D510D-49B3-4ADC-9CFC-D5AC4DABE475}" destId="{CAE4EDCA-B9C6-4797-8EC9-D4E2A605951F}" srcOrd="0" destOrd="0" presId="urn:microsoft.com/office/officeart/2005/8/layout/hierarchy3"/>
    <dgm:cxn modelId="{329DD147-6011-478D-9E6F-38D675CC91CA}" type="presOf" srcId="{BFDFFB2B-CE66-475E-8D28-6EDFA48584C0}" destId="{91FC3E34-C694-4601-9D5D-C02269B42822}" srcOrd="0" destOrd="0" presId="urn:microsoft.com/office/officeart/2005/8/layout/hierarchy3"/>
    <dgm:cxn modelId="{D34569A3-ED0D-4A85-9F6F-F3C40739C7A1}" type="presOf" srcId="{F30EE811-D22E-4945-BB4A-E18B580333BA}" destId="{23F5EACD-6DFD-41DC-9BBB-1E1F9C223F59}" srcOrd="0" destOrd="0" presId="urn:microsoft.com/office/officeart/2005/8/layout/hierarchy3"/>
    <dgm:cxn modelId="{B088C61E-7000-4101-B642-52EE17DEE229}" srcId="{DE136026-D864-4127-9AB8-58490D15B7E0}" destId="{7877469F-B084-4D6B-B401-5634A21FDA1B}" srcOrd="0" destOrd="0" parTransId="{AB5B3006-D095-48A0-9FB1-81C179F65051}" sibTransId="{29B30E73-57E0-4707-8DDD-62D7543E053A}"/>
    <dgm:cxn modelId="{1B5ADE38-DBE4-4AF4-88BB-9BDEF2D2C68F}" type="presOf" srcId="{F5A01D12-8691-43ED-990F-CB627A20BA66}" destId="{245743B7-7C68-4246-B699-745ADB270A05}" srcOrd="0" destOrd="0" presId="urn:microsoft.com/office/officeart/2005/8/layout/hierarchy3"/>
    <dgm:cxn modelId="{465818C1-88A0-4E82-913E-F5E039154DDD}" type="presOf" srcId="{8FFD623F-4A00-4D61-94E9-1809B9B78392}" destId="{B368A7D1-9D46-4EEB-B0DA-CDE9A2623507}" srcOrd="0" destOrd="0" presId="urn:microsoft.com/office/officeart/2005/8/layout/hierarchy3"/>
    <dgm:cxn modelId="{4DA40023-3DDF-4FE2-A72E-A505B298028D}" type="presOf" srcId="{4586B78D-8ADA-4C95-8879-59EBB99E1C86}" destId="{8FB1EC8F-1810-4258-80D0-5A0DABF6C8EE}" srcOrd="0" destOrd="0" presId="urn:microsoft.com/office/officeart/2005/8/layout/hierarchy3"/>
    <dgm:cxn modelId="{18E5BF29-BCF6-4744-82B1-4850EBBF60AC}" srcId="{2292BC39-1E13-4E19-B045-2E6BAC46B129}" destId="{DE136026-D864-4127-9AB8-58490D15B7E0}" srcOrd="2" destOrd="0" parTransId="{023EED7C-62DF-4781-B4E7-19E77EEA65A6}" sibTransId="{1891196C-F31D-4844-A851-C0F9779B2E9C}"/>
    <dgm:cxn modelId="{8E551F34-8910-4E23-8858-911A8877A31E}" type="presOf" srcId="{26432E3A-D8D5-413C-87CD-368C7374AD45}" destId="{A8C9BE6B-15BE-4424-BF37-CDCE59BD017B}" srcOrd="0" destOrd="0" presId="urn:microsoft.com/office/officeart/2005/8/layout/hierarchy3"/>
    <dgm:cxn modelId="{C5DF5CF3-2F8D-4C78-B156-130DA989BBB5}" srcId="{3AF56EEC-A564-4EF0-A6A2-9A2ECBA2DCC8}" destId="{C6434F12-C328-40D6-A0BC-D1CFD87ECBF0}" srcOrd="0" destOrd="0" parTransId="{9E2A3E16-BB8A-4917-81D6-9F91DFE06F19}" sibTransId="{90C69216-781C-43F9-A347-8D09D6EF4F5C}"/>
    <dgm:cxn modelId="{1EB61B5C-D258-460D-9A89-6D4C88A10CC3}" type="presOf" srcId="{F30EE811-D22E-4945-BB4A-E18B580333BA}" destId="{39E6FAE2-9F40-47AB-AC10-317402B02C34}" srcOrd="1" destOrd="0" presId="urn:microsoft.com/office/officeart/2005/8/layout/hierarchy3"/>
    <dgm:cxn modelId="{AF10685D-D841-4191-8450-D3CFC081398B}" type="presOf" srcId="{779E389B-B03B-45FB-B91B-941ADCFF8FE5}" destId="{FA80FF47-D23E-418C-91D3-3E227DE0AFC7}" srcOrd="0" destOrd="0" presId="urn:microsoft.com/office/officeart/2005/8/layout/hierarchy3"/>
    <dgm:cxn modelId="{1606E4C7-FB05-4E8F-AA9D-D25A17B36BFE}" type="presOf" srcId="{87240813-DD6B-4B41-9A06-360CA1A72118}" destId="{8DE258CE-FB3C-49D9-8344-94F3F8CF975B}" srcOrd="0" destOrd="0" presId="urn:microsoft.com/office/officeart/2005/8/layout/hierarchy3"/>
    <dgm:cxn modelId="{CAB47456-4144-4435-B299-A51E647DF8CB}" type="presOf" srcId="{32745B1C-9515-4E31-B06E-F07BEE07D2BE}" destId="{9ABD995A-4542-4667-808E-BF676F3F397A}" srcOrd="0" destOrd="0" presId="urn:microsoft.com/office/officeart/2005/8/layout/hierarchy3"/>
    <dgm:cxn modelId="{D1E0096D-4067-4FCF-AD4D-2FFBB087BE7B}" type="presOf" srcId="{9E2A3E16-BB8A-4917-81D6-9F91DFE06F19}" destId="{B4741C57-EB1E-4CCC-9B0B-2E680851BC07}" srcOrd="0" destOrd="0" presId="urn:microsoft.com/office/officeart/2005/8/layout/hierarchy3"/>
    <dgm:cxn modelId="{CA7EBD5A-651C-4F63-86D9-28973A24E721}" type="presOf" srcId="{A1071E02-18BE-414E-B10F-9016CC4C76C2}" destId="{4AAC6D3B-D461-4891-A941-CF9FEA6E03C9}" srcOrd="0" destOrd="0" presId="urn:microsoft.com/office/officeart/2005/8/layout/hierarchy3"/>
    <dgm:cxn modelId="{9C14B5E9-DA54-46E0-8532-34D54A615EFA}" type="presOf" srcId="{EF1E5464-E3E3-4584-A63C-86DFEE27BB8F}" destId="{BF7DCE56-480C-4A03-B0DE-9E5F63271608}" srcOrd="0" destOrd="0" presId="urn:microsoft.com/office/officeart/2005/8/layout/hierarchy3"/>
    <dgm:cxn modelId="{A9AAF75B-C1DA-4A02-8A8E-88B625FAEBA2}" type="presOf" srcId="{DE136026-D864-4127-9AB8-58490D15B7E0}" destId="{67724FC2-E40A-4CA1-9CA0-23365558F736}" srcOrd="0" destOrd="0" presId="urn:microsoft.com/office/officeart/2005/8/layout/hierarchy3"/>
    <dgm:cxn modelId="{7BCD0FDB-F68D-4504-9DA2-75F73DC7591C}" type="presOf" srcId="{C85C8809-7964-484B-93F3-BFDC41EA8292}" destId="{1140AC88-2580-47B2-8891-8AAE1377B7F3}" srcOrd="0" destOrd="0" presId="urn:microsoft.com/office/officeart/2005/8/layout/hierarchy3"/>
    <dgm:cxn modelId="{D5049E51-537C-4FA9-A763-F55F88BC3F7C}" srcId="{2292BC39-1E13-4E19-B045-2E6BAC46B129}" destId="{3AF56EEC-A564-4EF0-A6A2-9A2ECBA2DCC8}" srcOrd="0" destOrd="0" parTransId="{2DAD0D89-C7C0-4418-AD5E-B6F867A4A8ED}" sibTransId="{C3ADD598-274C-4EBA-A522-12A7ACD2C55F}"/>
    <dgm:cxn modelId="{2C7E8CE0-4914-4101-B84D-F27A660D3B93}" type="presOf" srcId="{8EC2D235-A9F9-4F30-A943-07DB078DD687}" destId="{58FD2952-C4CF-4CEF-87B7-A47096827D7D}" srcOrd="0" destOrd="0" presId="urn:microsoft.com/office/officeart/2005/8/layout/hierarchy3"/>
    <dgm:cxn modelId="{E396ACD5-DC73-4885-BEA2-6AC6E272E7FB}" srcId="{F30EE811-D22E-4945-BB4A-E18B580333BA}" destId="{8FFD623F-4A00-4D61-94E9-1809B9B78392}" srcOrd="3" destOrd="0" parTransId="{4CEED74C-D5B2-4F71-ABD0-50266E5EF384}" sibTransId="{2C768EAB-758E-4EDB-9F87-CDC90A4FC84F}"/>
    <dgm:cxn modelId="{B28E9DA7-38FF-4014-ABAC-2508C8936786}" srcId="{DE136026-D864-4127-9AB8-58490D15B7E0}" destId="{B080D077-4288-4E2F-9B33-07492C5D4A43}" srcOrd="2" destOrd="0" parTransId="{D4795B64-6FEC-4BC7-9368-8DB1FF0A4AF5}" sibTransId="{4F496F75-3AA6-4F95-9DD9-BEC755977B24}"/>
    <dgm:cxn modelId="{767A6BF5-AA64-488E-9BD7-D3801B600AC7}" type="presOf" srcId="{AB207559-B93C-4CA6-807D-11586764EDFC}" destId="{895A558D-0495-4164-B3A6-020DB792673D}" srcOrd="0" destOrd="0" presId="urn:microsoft.com/office/officeart/2005/8/layout/hierarchy3"/>
    <dgm:cxn modelId="{20D758B6-1931-4379-9C8D-00C94DA76022}" type="presOf" srcId="{00C659F6-788A-4A40-97B4-9CF8762F0D6B}" destId="{340F8508-50D0-474E-968A-4A2279EE4D87}" srcOrd="0" destOrd="0" presId="urn:microsoft.com/office/officeart/2005/8/layout/hierarchy3"/>
    <dgm:cxn modelId="{0DF43A10-4BEE-4B58-BBE6-50583E222535}" type="presOf" srcId="{3C7F414F-DECE-49F2-A4B7-55BE5FA59E68}" destId="{4900CE25-9958-4AC4-A8E8-ED73251C189E}" srcOrd="0" destOrd="0" presId="urn:microsoft.com/office/officeart/2005/8/layout/hierarchy3"/>
    <dgm:cxn modelId="{D9C8746C-FC0D-42F2-BC7D-B2FED30B0B00}" type="presOf" srcId="{AB5B3006-D095-48A0-9FB1-81C179F65051}" destId="{0AEC5702-0278-4442-AF0D-9F1D99F0AF00}" srcOrd="0" destOrd="0" presId="urn:microsoft.com/office/officeart/2005/8/layout/hierarchy3"/>
    <dgm:cxn modelId="{230EC886-A9A9-4D97-9A5F-16F4F7EAED00}" srcId="{F30EE811-D22E-4945-BB4A-E18B580333BA}" destId="{EF1E5464-E3E3-4584-A63C-86DFEE27BB8F}" srcOrd="0" destOrd="0" parTransId="{A1071E02-18BE-414E-B10F-9016CC4C76C2}" sibTransId="{123AFA3E-05E2-448E-A9EF-25BE0A8F7CA5}"/>
    <dgm:cxn modelId="{6E880F5D-2067-42FF-AA2A-B3716440663E}" type="presOf" srcId="{E4667B90-724F-4E44-AA59-39219B105E18}" destId="{1464E529-BEE0-4814-A409-D5B2487EC118}" srcOrd="0" destOrd="0" presId="urn:microsoft.com/office/officeart/2005/8/layout/hierarchy3"/>
    <dgm:cxn modelId="{A54C8034-3737-474D-AC96-BE014AD0DB2C}" srcId="{F30EE811-D22E-4945-BB4A-E18B580333BA}" destId="{AB207559-B93C-4CA6-807D-11586764EDFC}" srcOrd="4" destOrd="0" parTransId="{363FAD9C-8926-47F6-B9FF-252E9DA56897}" sibTransId="{FC5D42A2-3B69-4DEF-9AE9-26315684E4B2}"/>
    <dgm:cxn modelId="{A6A8402B-01F8-4FD1-8D77-A6452988CA9D}" srcId="{3AF56EEC-A564-4EF0-A6A2-9A2ECBA2DCC8}" destId="{8E36608A-4B6C-43EC-A8BD-6C8DB6844630}" srcOrd="2" destOrd="0" parTransId="{4816F807-AFDC-47FE-A183-8B4C9F4E791D}" sibTransId="{10D4F82A-6FCF-44AB-A1DB-D54B1C213972}"/>
    <dgm:cxn modelId="{D70C9C24-1A6B-4353-8CE0-0E47D2F76EC3}" type="presOf" srcId="{0F11DF19-3A22-493F-8070-DB93F0FE5B52}" destId="{2BD13607-8B86-4654-9CE6-0C0D30F57892}" srcOrd="0" destOrd="0" presId="urn:microsoft.com/office/officeart/2005/8/layout/hierarchy3"/>
    <dgm:cxn modelId="{F8F5BD30-D0F5-4BA4-94B7-B93D5C15AFBB}" srcId="{779E389B-B03B-45FB-B91B-941ADCFF8FE5}" destId="{00E5536D-9201-483E-BD62-359D23A27599}" srcOrd="4" destOrd="0" parTransId="{26432E3A-D8D5-413C-87CD-368C7374AD45}" sibTransId="{EFAA8AAE-FA05-4ED8-B6EF-B877FD6E90A1}"/>
    <dgm:cxn modelId="{D7EA556B-C82B-4DAA-8919-C394A2142752}" type="presOf" srcId="{47A9CE0D-DAF1-4C78-BD9E-91C57193FB92}" destId="{6F2224F6-0A52-4333-B6BD-BC392244EC63}" srcOrd="0" destOrd="0" presId="urn:microsoft.com/office/officeart/2005/8/layout/hierarchy3"/>
    <dgm:cxn modelId="{8B1CA7A8-6611-4113-90C0-D0E005686F8E}" type="presOf" srcId="{363FAD9C-8926-47F6-B9FF-252E9DA56897}" destId="{AA56EA10-9238-425C-B906-F1C68DB40033}" srcOrd="0" destOrd="0" presId="urn:microsoft.com/office/officeart/2005/8/layout/hierarchy3"/>
    <dgm:cxn modelId="{8099487E-7CB1-468A-A744-FCF62E2F62AD}" type="presOf" srcId="{835346B2-E28C-4374-935C-103E73080465}" destId="{7B54C437-1B20-4C1F-97ED-25437D54FE26}" srcOrd="0" destOrd="0" presId="urn:microsoft.com/office/officeart/2005/8/layout/hierarchy3"/>
    <dgm:cxn modelId="{8C84511A-0D0B-428E-B826-5467F79B33A1}" type="presOf" srcId="{E44274A4-A293-4030-ACA7-859758F50B85}" destId="{BD14DFFB-DC99-4B49-BF78-25E41A6E12E7}" srcOrd="0" destOrd="0" presId="urn:microsoft.com/office/officeart/2005/8/layout/hierarchy3"/>
    <dgm:cxn modelId="{405637ED-77FF-4F55-9969-F679AF3D1E4F}" srcId="{F30EE811-D22E-4945-BB4A-E18B580333BA}" destId="{3C7F414F-DECE-49F2-A4B7-55BE5FA59E68}" srcOrd="2" destOrd="0" parTransId="{910F259F-B861-4C09-A053-223AA6A8C05C}" sibTransId="{242C4387-7AA5-41E1-A703-6F092972C072}"/>
    <dgm:cxn modelId="{2F349E9E-1BD6-44A1-997D-D77863A28A28}" srcId="{2292BC39-1E13-4E19-B045-2E6BAC46B129}" destId="{779E389B-B03B-45FB-B91B-941ADCFF8FE5}" srcOrd="3" destOrd="0" parTransId="{4030A05A-B8F6-4715-828D-15D9D552A93D}" sibTransId="{00822323-1D09-41E4-84D6-43E65D823521}"/>
    <dgm:cxn modelId="{2E9CAB9E-8BBE-4FA0-A3BE-62DEA08CA9A5}" type="presOf" srcId="{DE136026-D864-4127-9AB8-58490D15B7E0}" destId="{20411540-7193-4E0A-AB2B-57AA0051840E}" srcOrd="1" destOrd="0" presId="urn:microsoft.com/office/officeart/2005/8/layout/hierarchy3"/>
    <dgm:cxn modelId="{4599E1F0-FF1D-4DF2-B722-CF2DEB6FC90D}" type="presParOf" srcId="{D668A492-09AC-40E8-80F8-CAF890E26534}" destId="{5D9FAF5E-E661-4F5D-96C6-69560D0238D8}" srcOrd="0" destOrd="0" presId="urn:microsoft.com/office/officeart/2005/8/layout/hierarchy3"/>
    <dgm:cxn modelId="{910C4840-B4A6-416C-9AF5-87863CCCC234}" type="presParOf" srcId="{5D9FAF5E-E661-4F5D-96C6-69560D0238D8}" destId="{C8DC0961-1E3E-4ADF-B762-04D1F85B76CE}" srcOrd="0" destOrd="0" presId="urn:microsoft.com/office/officeart/2005/8/layout/hierarchy3"/>
    <dgm:cxn modelId="{B1147552-7920-49D8-A750-A65788856905}" type="presParOf" srcId="{C8DC0961-1E3E-4ADF-B762-04D1F85B76CE}" destId="{0B8BD1BF-0D43-438E-895D-6D53525D8E9D}" srcOrd="0" destOrd="0" presId="urn:microsoft.com/office/officeart/2005/8/layout/hierarchy3"/>
    <dgm:cxn modelId="{54CC30D2-1D17-4C30-B0BB-9B864A08B867}" type="presParOf" srcId="{C8DC0961-1E3E-4ADF-B762-04D1F85B76CE}" destId="{BAB73788-1502-4A75-AC61-48471E78F984}" srcOrd="1" destOrd="0" presId="urn:microsoft.com/office/officeart/2005/8/layout/hierarchy3"/>
    <dgm:cxn modelId="{7960DC2E-653F-4858-8217-AEAEBE050529}" type="presParOf" srcId="{5D9FAF5E-E661-4F5D-96C6-69560D0238D8}" destId="{2DB590E2-34EC-4308-985D-55D3FF4C13AE}" srcOrd="1" destOrd="0" presId="urn:microsoft.com/office/officeart/2005/8/layout/hierarchy3"/>
    <dgm:cxn modelId="{82641D66-9FE0-480E-A476-55C703AD479F}" type="presParOf" srcId="{2DB590E2-34EC-4308-985D-55D3FF4C13AE}" destId="{B4741C57-EB1E-4CCC-9B0B-2E680851BC07}" srcOrd="0" destOrd="0" presId="urn:microsoft.com/office/officeart/2005/8/layout/hierarchy3"/>
    <dgm:cxn modelId="{A5C60A6E-207C-49A3-8A06-11DEF8B5D2AA}" type="presParOf" srcId="{2DB590E2-34EC-4308-985D-55D3FF4C13AE}" destId="{1D2874DD-8D4F-425C-A563-949BD69B9A30}" srcOrd="1" destOrd="0" presId="urn:microsoft.com/office/officeart/2005/8/layout/hierarchy3"/>
    <dgm:cxn modelId="{BF4A8F5C-C2CB-4DAA-A749-EA7911AA4570}" type="presParOf" srcId="{2DB590E2-34EC-4308-985D-55D3FF4C13AE}" destId="{1464E529-BEE0-4814-A409-D5B2487EC118}" srcOrd="2" destOrd="0" presId="urn:microsoft.com/office/officeart/2005/8/layout/hierarchy3"/>
    <dgm:cxn modelId="{F8F97DCE-08DE-42B6-B834-0CFD7670FB0E}" type="presParOf" srcId="{2DB590E2-34EC-4308-985D-55D3FF4C13AE}" destId="{07D7C1EF-6DB5-41A4-9BD8-EDA13EF590F9}" srcOrd="3" destOrd="0" presId="urn:microsoft.com/office/officeart/2005/8/layout/hierarchy3"/>
    <dgm:cxn modelId="{B5DEBE07-3105-46E0-8DAA-F640DAB19D4C}" type="presParOf" srcId="{2DB590E2-34EC-4308-985D-55D3FF4C13AE}" destId="{581B22D3-F17B-46EC-B121-664655B9A49E}" srcOrd="4" destOrd="0" presId="urn:microsoft.com/office/officeart/2005/8/layout/hierarchy3"/>
    <dgm:cxn modelId="{E77BF995-D07E-4944-A2E3-40182F44C5F4}" type="presParOf" srcId="{2DB590E2-34EC-4308-985D-55D3FF4C13AE}" destId="{37E29B4F-4AE4-4A71-8449-354B1D728377}" srcOrd="5" destOrd="0" presId="urn:microsoft.com/office/officeart/2005/8/layout/hierarchy3"/>
    <dgm:cxn modelId="{67F7412A-EB5B-475D-BA0E-CBD5CC4CAACD}" type="presParOf" srcId="{2DB590E2-34EC-4308-985D-55D3FF4C13AE}" destId="{245743B7-7C68-4246-B699-745ADB270A05}" srcOrd="6" destOrd="0" presId="urn:microsoft.com/office/officeart/2005/8/layout/hierarchy3"/>
    <dgm:cxn modelId="{6F1B81C7-6535-45D5-B4A4-FED0482ACCB1}" type="presParOf" srcId="{2DB590E2-34EC-4308-985D-55D3FF4C13AE}" destId="{FE16C633-683F-459D-98A1-200E758A7845}" srcOrd="7" destOrd="0" presId="urn:microsoft.com/office/officeart/2005/8/layout/hierarchy3"/>
    <dgm:cxn modelId="{011C75B7-891F-4AB2-8F79-EFC65B1AA7F5}" type="presParOf" srcId="{2DB590E2-34EC-4308-985D-55D3FF4C13AE}" destId="{340F8508-50D0-474E-968A-4A2279EE4D87}" srcOrd="8" destOrd="0" presId="urn:microsoft.com/office/officeart/2005/8/layout/hierarchy3"/>
    <dgm:cxn modelId="{0846CAE5-6D99-4764-8DEB-4B35DBD0041E}" type="presParOf" srcId="{2DB590E2-34EC-4308-985D-55D3FF4C13AE}" destId="{7928EA4B-E61D-42A1-965C-48F41BBE10F0}" srcOrd="9" destOrd="0" presId="urn:microsoft.com/office/officeart/2005/8/layout/hierarchy3"/>
    <dgm:cxn modelId="{ECE9904E-475C-4C5B-BD7B-493C368C660C}" type="presParOf" srcId="{D668A492-09AC-40E8-80F8-CAF890E26534}" destId="{EAB2A487-1877-4176-9CDF-E2DC4B3A5D22}" srcOrd="1" destOrd="0" presId="urn:microsoft.com/office/officeart/2005/8/layout/hierarchy3"/>
    <dgm:cxn modelId="{969B1B0D-205A-4EF3-ACCE-9D92891A524D}" type="presParOf" srcId="{EAB2A487-1877-4176-9CDF-E2DC4B3A5D22}" destId="{B9938F02-DAC3-4BB9-8A6E-D2913E0CB331}" srcOrd="0" destOrd="0" presId="urn:microsoft.com/office/officeart/2005/8/layout/hierarchy3"/>
    <dgm:cxn modelId="{455BD3E5-F88D-45C2-A1DC-D1EAEC8BC199}" type="presParOf" srcId="{B9938F02-DAC3-4BB9-8A6E-D2913E0CB331}" destId="{23F5EACD-6DFD-41DC-9BBB-1E1F9C223F59}" srcOrd="0" destOrd="0" presId="urn:microsoft.com/office/officeart/2005/8/layout/hierarchy3"/>
    <dgm:cxn modelId="{81E711D9-A4EB-406E-B0F1-FD2F48C01428}" type="presParOf" srcId="{B9938F02-DAC3-4BB9-8A6E-D2913E0CB331}" destId="{39E6FAE2-9F40-47AB-AC10-317402B02C34}" srcOrd="1" destOrd="0" presId="urn:microsoft.com/office/officeart/2005/8/layout/hierarchy3"/>
    <dgm:cxn modelId="{90FD5F39-E85B-4975-ADE6-40180D1E5BA2}" type="presParOf" srcId="{EAB2A487-1877-4176-9CDF-E2DC4B3A5D22}" destId="{1E6DA9D8-268C-4F71-8303-000C3B8627FA}" srcOrd="1" destOrd="0" presId="urn:microsoft.com/office/officeart/2005/8/layout/hierarchy3"/>
    <dgm:cxn modelId="{D0555597-D3C6-4EE0-A680-8BDC6FC0DB3F}" type="presParOf" srcId="{1E6DA9D8-268C-4F71-8303-000C3B8627FA}" destId="{4AAC6D3B-D461-4891-A941-CF9FEA6E03C9}" srcOrd="0" destOrd="0" presId="urn:microsoft.com/office/officeart/2005/8/layout/hierarchy3"/>
    <dgm:cxn modelId="{521ECBB5-C438-4B34-AA58-2A8778B9F40C}" type="presParOf" srcId="{1E6DA9D8-268C-4F71-8303-000C3B8627FA}" destId="{BF7DCE56-480C-4A03-B0DE-9E5F63271608}" srcOrd="1" destOrd="0" presId="urn:microsoft.com/office/officeart/2005/8/layout/hierarchy3"/>
    <dgm:cxn modelId="{8FE17BD1-E36B-4967-9B9E-CD0B1DBE23EE}" type="presParOf" srcId="{1E6DA9D8-268C-4F71-8303-000C3B8627FA}" destId="{2BD13607-8B86-4654-9CE6-0C0D30F57892}" srcOrd="2" destOrd="0" presId="urn:microsoft.com/office/officeart/2005/8/layout/hierarchy3"/>
    <dgm:cxn modelId="{E6DED568-EDE0-4DA4-9B0F-89C5D33A121C}" type="presParOf" srcId="{1E6DA9D8-268C-4F71-8303-000C3B8627FA}" destId="{6F2224F6-0A52-4333-B6BD-BC392244EC63}" srcOrd="3" destOrd="0" presId="urn:microsoft.com/office/officeart/2005/8/layout/hierarchy3"/>
    <dgm:cxn modelId="{279294B1-BE51-427F-BC39-D8B3DAD348D4}" type="presParOf" srcId="{1E6DA9D8-268C-4F71-8303-000C3B8627FA}" destId="{86A0F97F-8998-40D7-9757-4FE9C44A3CB7}" srcOrd="4" destOrd="0" presId="urn:microsoft.com/office/officeart/2005/8/layout/hierarchy3"/>
    <dgm:cxn modelId="{3C64D521-A2A7-4185-A073-5CE7096C4997}" type="presParOf" srcId="{1E6DA9D8-268C-4F71-8303-000C3B8627FA}" destId="{4900CE25-9958-4AC4-A8E8-ED73251C189E}" srcOrd="5" destOrd="0" presId="urn:microsoft.com/office/officeart/2005/8/layout/hierarchy3"/>
    <dgm:cxn modelId="{C5F04256-04AF-4B14-AF0B-D550D5C90FDC}" type="presParOf" srcId="{1E6DA9D8-268C-4F71-8303-000C3B8627FA}" destId="{BEE6D68E-2639-42D6-8500-02455D90A2D5}" srcOrd="6" destOrd="0" presId="urn:microsoft.com/office/officeart/2005/8/layout/hierarchy3"/>
    <dgm:cxn modelId="{8CECAD41-B674-4B2F-8E68-4CA62AF2E2EC}" type="presParOf" srcId="{1E6DA9D8-268C-4F71-8303-000C3B8627FA}" destId="{B368A7D1-9D46-4EEB-B0DA-CDE9A2623507}" srcOrd="7" destOrd="0" presId="urn:microsoft.com/office/officeart/2005/8/layout/hierarchy3"/>
    <dgm:cxn modelId="{BD11ED4D-E75A-4BC1-B29C-5B5F49057569}" type="presParOf" srcId="{1E6DA9D8-268C-4F71-8303-000C3B8627FA}" destId="{AA56EA10-9238-425C-B906-F1C68DB40033}" srcOrd="8" destOrd="0" presId="urn:microsoft.com/office/officeart/2005/8/layout/hierarchy3"/>
    <dgm:cxn modelId="{3D79F92E-A69D-41DE-B660-CD63C7A6DF44}" type="presParOf" srcId="{1E6DA9D8-268C-4F71-8303-000C3B8627FA}" destId="{895A558D-0495-4164-B3A6-020DB792673D}" srcOrd="9" destOrd="0" presId="urn:microsoft.com/office/officeart/2005/8/layout/hierarchy3"/>
    <dgm:cxn modelId="{63F829FD-BA0E-4F80-8D25-7043F75C7291}" type="presParOf" srcId="{D668A492-09AC-40E8-80F8-CAF890E26534}" destId="{1CB9F814-F4D6-4B2C-9724-FB688D43CC4B}" srcOrd="2" destOrd="0" presId="urn:microsoft.com/office/officeart/2005/8/layout/hierarchy3"/>
    <dgm:cxn modelId="{2F966244-5B94-43F6-87EF-019665ADEC6C}" type="presParOf" srcId="{1CB9F814-F4D6-4B2C-9724-FB688D43CC4B}" destId="{0F998D19-F27A-4B4D-AA50-DECCD2BDEA1D}" srcOrd="0" destOrd="0" presId="urn:microsoft.com/office/officeart/2005/8/layout/hierarchy3"/>
    <dgm:cxn modelId="{EA1A780A-F0F2-481D-A2CA-0BA244630A39}" type="presParOf" srcId="{0F998D19-F27A-4B4D-AA50-DECCD2BDEA1D}" destId="{67724FC2-E40A-4CA1-9CA0-23365558F736}" srcOrd="0" destOrd="0" presId="urn:microsoft.com/office/officeart/2005/8/layout/hierarchy3"/>
    <dgm:cxn modelId="{E1BC407E-229E-434E-BDE8-F4FA70B08C06}" type="presParOf" srcId="{0F998D19-F27A-4B4D-AA50-DECCD2BDEA1D}" destId="{20411540-7193-4E0A-AB2B-57AA0051840E}" srcOrd="1" destOrd="0" presId="urn:microsoft.com/office/officeart/2005/8/layout/hierarchy3"/>
    <dgm:cxn modelId="{21253EAD-C4B5-4806-BEF5-BF3204DB0FBE}" type="presParOf" srcId="{1CB9F814-F4D6-4B2C-9724-FB688D43CC4B}" destId="{9552FC99-9AD7-4196-8D10-414D47160103}" srcOrd="1" destOrd="0" presId="urn:microsoft.com/office/officeart/2005/8/layout/hierarchy3"/>
    <dgm:cxn modelId="{9806B376-D64A-426D-B8ED-2EA66B880704}" type="presParOf" srcId="{9552FC99-9AD7-4196-8D10-414D47160103}" destId="{0AEC5702-0278-4442-AF0D-9F1D99F0AF00}" srcOrd="0" destOrd="0" presId="urn:microsoft.com/office/officeart/2005/8/layout/hierarchy3"/>
    <dgm:cxn modelId="{A85DBFD7-D93C-4A71-89F3-89ED69B5786B}" type="presParOf" srcId="{9552FC99-9AD7-4196-8D10-414D47160103}" destId="{2420BAAD-0C45-4320-9C04-687DFBD0C3A3}" srcOrd="1" destOrd="0" presId="urn:microsoft.com/office/officeart/2005/8/layout/hierarchy3"/>
    <dgm:cxn modelId="{69FB31F1-9E75-40F5-9C96-D2CCCBE5C927}" type="presParOf" srcId="{9552FC99-9AD7-4196-8D10-414D47160103}" destId="{1140AC88-2580-47B2-8891-8AAE1377B7F3}" srcOrd="2" destOrd="0" presId="urn:microsoft.com/office/officeart/2005/8/layout/hierarchy3"/>
    <dgm:cxn modelId="{D6CD148F-78CD-4EB3-ADA6-C72F39664225}" type="presParOf" srcId="{9552FC99-9AD7-4196-8D10-414D47160103}" destId="{CAE4EDCA-B9C6-4797-8EC9-D4E2A605951F}" srcOrd="3" destOrd="0" presId="urn:microsoft.com/office/officeart/2005/8/layout/hierarchy3"/>
    <dgm:cxn modelId="{6B2ADA89-F94B-4A1A-8552-E18B4E942008}" type="presParOf" srcId="{9552FC99-9AD7-4196-8D10-414D47160103}" destId="{3A320E83-5CA1-4AC6-8969-940A2A14ABB4}" srcOrd="4" destOrd="0" presId="urn:microsoft.com/office/officeart/2005/8/layout/hierarchy3"/>
    <dgm:cxn modelId="{DB8AD521-8166-422E-BA57-26966DB8503D}" type="presParOf" srcId="{9552FC99-9AD7-4196-8D10-414D47160103}" destId="{68BAEDA1-62C3-4F52-9BA0-ABA0EDE08630}" srcOrd="5" destOrd="0" presId="urn:microsoft.com/office/officeart/2005/8/layout/hierarchy3"/>
    <dgm:cxn modelId="{695C4A84-53F7-4A3A-9904-71AD864E0732}" type="presParOf" srcId="{9552FC99-9AD7-4196-8D10-414D47160103}" destId="{91FC3E34-C694-4601-9D5D-C02269B42822}" srcOrd="6" destOrd="0" presId="urn:microsoft.com/office/officeart/2005/8/layout/hierarchy3"/>
    <dgm:cxn modelId="{497D1100-990E-486C-91C7-CB8CC1134C46}" type="presParOf" srcId="{9552FC99-9AD7-4196-8D10-414D47160103}" destId="{8FB1EC8F-1810-4258-80D0-5A0DABF6C8EE}" srcOrd="7" destOrd="0" presId="urn:microsoft.com/office/officeart/2005/8/layout/hierarchy3"/>
    <dgm:cxn modelId="{3B5CCDA5-1D10-4DEC-B002-895C64E76EEE}" type="presParOf" srcId="{9552FC99-9AD7-4196-8D10-414D47160103}" destId="{58FD2952-C4CF-4CEF-87B7-A47096827D7D}" srcOrd="8" destOrd="0" presId="urn:microsoft.com/office/officeart/2005/8/layout/hierarchy3"/>
    <dgm:cxn modelId="{5D5CCB83-3CE5-40C1-8250-F0709D27A89F}" type="presParOf" srcId="{9552FC99-9AD7-4196-8D10-414D47160103}" destId="{A847D05F-0DC5-4C69-BC2E-84BD58157D4C}" srcOrd="9" destOrd="0" presId="urn:microsoft.com/office/officeart/2005/8/layout/hierarchy3"/>
    <dgm:cxn modelId="{C17F1FA2-8CE8-42A0-95BB-AE27AB35BA4E}" type="presParOf" srcId="{D668A492-09AC-40E8-80F8-CAF890E26534}" destId="{E87406B9-2B5F-47D0-8FB3-EC9AA9A4591C}" srcOrd="3" destOrd="0" presId="urn:microsoft.com/office/officeart/2005/8/layout/hierarchy3"/>
    <dgm:cxn modelId="{3380D74E-18A7-4DF3-8E54-6847383B4BEE}" type="presParOf" srcId="{E87406B9-2B5F-47D0-8FB3-EC9AA9A4591C}" destId="{AC65D872-76B2-4C4F-BE72-651A43FE2EB0}" srcOrd="0" destOrd="0" presId="urn:microsoft.com/office/officeart/2005/8/layout/hierarchy3"/>
    <dgm:cxn modelId="{B7DE2D6A-CDDF-475C-BB2E-C726B6884F4F}" type="presParOf" srcId="{AC65D872-76B2-4C4F-BE72-651A43FE2EB0}" destId="{FA80FF47-D23E-418C-91D3-3E227DE0AFC7}" srcOrd="0" destOrd="0" presId="urn:microsoft.com/office/officeart/2005/8/layout/hierarchy3"/>
    <dgm:cxn modelId="{7984DB8D-E1A5-4412-8D3A-2542DF2059A8}" type="presParOf" srcId="{AC65D872-76B2-4C4F-BE72-651A43FE2EB0}" destId="{36A08815-01EE-4051-89CE-9026AF6412F8}" srcOrd="1" destOrd="0" presId="urn:microsoft.com/office/officeart/2005/8/layout/hierarchy3"/>
    <dgm:cxn modelId="{48DC4864-6D4F-48B3-A1C1-D3608637CB26}" type="presParOf" srcId="{E87406B9-2B5F-47D0-8FB3-EC9AA9A4591C}" destId="{B5AF1088-9B61-4F13-9245-C17FC005955E}" srcOrd="1" destOrd="0" presId="urn:microsoft.com/office/officeart/2005/8/layout/hierarchy3"/>
    <dgm:cxn modelId="{15315BE5-E6A3-4031-AF45-53B0C4B1F9C5}" type="presParOf" srcId="{B5AF1088-9B61-4F13-9245-C17FC005955E}" destId="{38EF8EB3-6F5B-434B-8E36-6986A331A57E}" srcOrd="0" destOrd="0" presId="urn:microsoft.com/office/officeart/2005/8/layout/hierarchy3"/>
    <dgm:cxn modelId="{7340925E-707C-4D71-972E-39ACE3AA2C98}" type="presParOf" srcId="{B5AF1088-9B61-4F13-9245-C17FC005955E}" destId="{9ABD995A-4542-4667-808E-BF676F3F397A}" srcOrd="1" destOrd="0" presId="urn:microsoft.com/office/officeart/2005/8/layout/hierarchy3"/>
    <dgm:cxn modelId="{C3721E13-6BB7-43E1-8F47-B902DBF0D61D}" type="presParOf" srcId="{B5AF1088-9B61-4F13-9245-C17FC005955E}" destId="{CD953BD2-8B5E-495C-ABB1-AF322AF1C636}" srcOrd="2" destOrd="0" presId="urn:microsoft.com/office/officeart/2005/8/layout/hierarchy3"/>
    <dgm:cxn modelId="{3BCAFD16-7EA5-46DE-A969-FF06CE05B571}" type="presParOf" srcId="{B5AF1088-9B61-4F13-9245-C17FC005955E}" destId="{8DE258CE-FB3C-49D9-8344-94F3F8CF975B}" srcOrd="3" destOrd="0" presId="urn:microsoft.com/office/officeart/2005/8/layout/hierarchy3"/>
    <dgm:cxn modelId="{21249476-2D84-465F-95A6-B83BC6B0685C}" type="presParOf" srcId="{B5AF1088-9B61-4F13-9245-C17FC005955E}" destId="{BD14DFFB-DC99-4B49-BF78-25E41A6E12E7}" srcOrd="4" destOrd="0" presId="urn:microsoft.com/office/officeart/2005/8/layout/hierarchy3"/>
    <dgm:cxn modelId="{C8432ADB-06C7-4FE2-B19B-7B244B41BB62}" type="presParOf" srcId="{B5AF1088-9B61-4F13-9245-C17FC005955E}" destId="{9C4FCD75-E20D-43FF-BBF6-6D2D1FA1B5E3}" srcOrd="5" destOrd="0" presId="urn:microsoft.com/office/officeart/2005/8/layout/hierarchy3"/>
    <dgm:cxn modelId="{F3DB06EB-81C3-484A-8A74-A0C718A1F889}" type="presParOf" srcId="{B5AF1088-9B61-4F13-9245-C17FC005955E}" destId="{7B54C437-1B20-4C1F-97ED-25437D54FE26}" srcOrd="6" destOrd="0" presId="urn:microsoft.com/office/officeart/2005/8/layout/hierarchy3"/>
    <dgm:cxn modelId="{886C5757-8270-48C1-B821-AE589C7A9914}" type="presParOf" srcId="{B5AF1088-9B61-4F13-9245-C17FC005955E}" destId="{F3D7A4C7-5E5D-46B9-B514-3D89ED75D708}" srcOrd="7" destOrd="0" presId="urn:microsoft.com/office/officeart/2005/8/layout/hierarchy3"/>
    <dgm:cxn modelId="{39D73E2E-0AA9-44F9-AE94-8047A6EEC0CC}" type="presParOf" srcId="{B5AF1088-9B61-4F13-9245-C17FC005955E}" destId="{A8C9BE6B-15BE-4424-BF37-CDCE59BD017B}" srcOrd="8" destOrd="0" presId="urn:microsoft.com/office/officeart/2005/8/layout/hierarchy3"/>
    <dgm:cxn modelId="{576CA5B7-F694-4139-BB24-66BEF0A4DAF3}" type="presParOf" srcId="{B5AF1088-9B61-4F13-9245-C17FC005955E}" destId="{C2B865A7-32DA-415C-8BE5-316AADBECBD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A42F7C-F153-4ADD-B92B-02D859EDCAA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99BB1E-8B0C-4182-AAEF-D0B717D8EAF9}">
      <dgm:prSet phldrT="[Text]"/>
      <dgm:spPr/>
      <dgm:t>
        <a:bodyPr/>
        <a:lstStyle/>
        <a:p>
          <a:r>
            <a:rPr lang="en-US" dirty="0"/>
            <a:t>Alaska</a:t>
          </a:r>
        </a:p>
      </dgm:t>
    </dgm:pt>
    <dgm:pt modelId="{FFFEBBAD-4955-4B78-B079-0C17155F738A}" type="parTrans" cxnId="{4E077724-D294-4DAC-A1BC-8197CE878033}">
      <dgm:prSet/>
      <dgm:spPr/>
      <dgm:t>
        <a:bodyPr/>
        <a:lstStyle/>
        <a:p>
          <a:endParaRPr lang="en-US"/>
        </a:p>
      </dgm:t>
    </dgm:pt>
    <dgm:pt modelId="{3AF5C1F6-3577-4D38-9767-3B85FEBC9982}" type="sibTrans" cxnId="{4E077724-D294-4DAC-A1BC-8197CE878033}">
      <dgm:prSet/>
      <dgm:spPr/>
      <dgm:t>
        <a:bodyPr/>
        <a:lstStyle/>
        <a:p>
          <a:endParaRPr lang="en-US"/>
        </a:p>
      </dgm:t>
    </dgm:pt>
    <dgm:pt modelId="{19D88089-E561-497A-A4E5-4E2DC7A4795D}">
      <dgm:prSet phldrT="[Text]"/>
      <dgm:spPr/>
      <dgm:t>
        <a:bodyPr/>
        <a:lstStyle/>
        <a:p>
          <a:r>
            <a:rPr lang="en-US" dirty="0"/>
            <a:t>Vermont</a:t>
          </a:r>
        </a:p>
      </dgm:t>
    </dgm:pt>
    <dgm:pt modelId="{A67F1228-4EE9-4D16-A4A8-58CCE185D686}" type="parTrans" cxnId="{80131E75-6009-4BEA-A561-3731210AA6AA}">
      <dgm:prSet/>
      <dgm:spPr/>
      <dgm:t>
        <a:bodyPr/>
        <a:lstStyle/>
        <a:p>
          <a:endParaRPr lang="en-US"/>
        </a:p>
      </dgm:t>
    </dgm:pt>
    <dgm:pt modelId="{242BEDD8-4723-48A2-9E3E-94DD08CDA055}" type="sibTrans" cxnId="{80131E75-6009-4BEA-A561-3731210AA6AA}">
      <dgm:prSet/>
      <dgm:spPr/>
      <dgm:t>
        <a:bodyPr/>
        <a:lstStyle/>
        <a:p>
          <a:endParaRPr lang="en-US"/>
        </a:p>
      </dgm:t>
    </dgm:pt>
    <dgm:pt modelId="{6D253C18-D1CC-41E7-8FE6-71B94B95C83F}">
      <dgm:prSet phldrT="[Text]"/>
      <dgm:spPr/>
      <dgm:t>
        <a:bodyPr/>
        <a:lstStyle/>
        <a:p>
          <a:r>
            <a:rPr lang="en-US" dirty="0"/>
            <a:t>DC</a:t>
          </a:r>
        </a:p>
      </dgm:t>
    </dgm:pt>
    <dgm:pt modelId="{8CCE3A58-84E5-47E4-A8D8-89C8253A6388}" type="parTrans" cxnId="{D5D21738-1B47-4972-A3B1-63DFAF6D8BE7}">
      <dgm:prSet/>
      <dgm:spPr/>
      <dgm:t>
        <a:bodyPr/>
        <a:lstStyle/>
        <a:p>
          <a:endParaRPr lang="en-US"/>
        </a:p>
      </dgm:t>
    </dgm:pt>
    <dgm:pt modelId="{CB045744-ED0D-4CD4-88B1-1603D7066E39}" type="sibTrans" cxnId="{D5D21738-1B47-4972-A3B1-63DFAF6D8BE7}">
      <dgm:prSet/>
      <dgm:spPr/>
      <dgm:t>
        <a:bodyPr/>
        <a:lstStyle/>
        <a:p>
          <a:endParaRPr lang="en-US"/>
        </a:p>
      </dgm:t>
    </dgm:pt>
    <dgm:pt modelId="{329D9F9F-97DB-4B29-9628-2B7509DA8D5D}">
      <dgm:prSet phldrT="[Text]"/>
      <dgm:spPr/>
      <dgm:t>
        <a:bodyPr/>
        <a:lstStyle/>
        <a:p>
          <a:r>
            <a:rPr lang="en-US" dirty="0"/>
            <a:t>Hawaii</a:t>
          </a:r>
        </a:p>
      </dgm:t>
    </dgm:pt>
    <dgm:pt modelId="{0EF86FB0-ED70-4B62-9615-07270AD96BBA}" type="parTrans" cxnId="{46C5B8C9-87D0-4830-B33F-7239F9D9185E}">
      <dgm:prSet/>
      <dgm:spPr/>
      <dgm:t>
        <a:bodyPr/>
        <a:lstStyle/>
        <a:p>
          <a:endParaRPr lang="en-US"/>
        </a:p>
      </dgm:t>
    </dgm:pt>
    <dgm:pt modelId="{898918B1-AFD0-49F7-9894-3799D5E7DBA7}" type="sibTrans" cxnId="{46C5B8C9-87D0-4830-B33F-7239F9D9185E}">
      <dgm:prSet/>
      <dgm:spPr/>
      <dgm:t>
        <a:bodyPr/>
        <a:lstStyle/>
        <a:p>
          <a:endParaRPr lang="en-US"/>
        </a:p>
      </dgm:t>
    </dgm:pt>
    <dgm:pt modelId="{731ECDA8-27D2-47ED-A74E-3344DA3A10C4}">
      <dgm:prSet phldrT="[Text]"/>
      <dgm:spPr/>
      <dgm:t>
        <a:bodyPr/>
        <a:lstStyle/>
        <a:p>
          <a:r>
            <a:rPr lang="en-US" dirty="0"/>
            <a:t>Idaho</a:t>
          </a:r>
        </a:p>
      </dgm:t>
    </dgm:pt>
    <dgm:pt modelId="{41AED5BD-5577-442C-A8BA-2C721FDC1730}" type="parTrans" cxnId="{18D2A2C0-8C21-48E2-82D2-3C7AB5CDFDBC}">
      <dgm:prSet/>
      <dgm:spPr/>
      <dgm:t>
        <a:bodyPr/>
        <a:lstStyle/>
        <a:p>
          <a:endParaRPr lang="en-US"/>
        </a:p>
      </dgm:t>
    </dgm:pt>
    <dgm:pt modelId="{D74CB5CE-B6B5-44FA-818D-4665E5F420E0}" type="sibTrans" cxnId="{18D2A2C0-8C21-48E2-82D2-3C7AB5CDFDBC}">
      <dgm:prSet/>
      <dgm:spPr/>
      <dgm:t>
        <a:bodyPr/>
        <a:lstStyle/>
        <a:p>
          <a:endParaRPr lang="en-US"/>
        </a:p>
      </dgm:t>
    </dgm:pt>
    <dgm:pt modelId="{E06338DF-95B4-4C5A-9589-B4B00D07CEF4}">
      <dgm:prSet phldrT="[Text]"/>
      <dgm:spPr/>
      <dgm:t>
        <a:bodyPr/>
        <a:lstStyle/>
        <a:p>
          <a:r>
            <a:rPr lang="en-US" dirty="0"/>
            <a:t>South Dakota</a:t>
          </a:r>
        </a:p>
      </dgm:t>
    </dgm:pt>
    <dgm:pt modelId="{9C5E45DA-9B3C-4304-9DF9-1093342EB734}" type="parTrans" cxnId="{1DE9FBB9-160A-4D3C-AC2D-46CAD08714D2}">
      <dgm:prSet/>
      <dgm:spPr/>
      <dgm:t>
        <a:bodyPr/>
        <a:lstStyle/>
        <a:p>
          <a:endParaRPr lang="en-US"/>
        </a:p>
      </dgm:t>
    </dgm:pt>
    <dgm:pt modelId="{1B429D8E-1C97-4ABC-87FC-D550AB904B5C}" type="sibTrans" cxnId="{1DE9FBB9-160A-4D3C-AC2D-46CAD08714D2}">
      <dgm:prSet/>
      <dgm:spPr/>
      <dgm:t>
        <a:bodyPr/>
        <a:lstStyle/>
        <a:p>
          <a:endParaRPr lang="en-US"/>
        </a:p>
      </dgm:t>
    </dgm:pt>
    <dgm:pt modelId="{F3E26605-8788-407E-BD24-4E64A0120623}">
      <dgm:prSet phldrT="[Text]"/>
      <dgm:spPr/>
      <dgm:t>
        <a:bodyPr/>
        <a:lstStyle/>
        <a:p>
          <a:r>
            <a:rPr lang="en-US" dirty="0"/>
            <a:t>North Dakota</a:t>
          </a:r>
        </a:p>
      </dgm:t>
    </dgm:pt>
    <dgm:pt modelId="{F8546CCA-D27A-429E-9C40-10DC0A4FEABF}" type="parTrans" cxnId="{A50AE2A2-80B5-4FD5-B924-1B4D5E481DD3}">
      <dgm:prSet/>
      <dgm:spPr/>
      <dgm:t>
        <a:bodyPr/>
        <a:lstStyle/>
        <a:p>
          <a:endParaRPr lang="en-US"/>
        </a:p>
      </dgm:t>
    </dgm:pt>
    <dgm:pt modelId="{E7E5793D-6932-49AF-9C4A-1D1276ABA2B6}" type="sibTrans" cxnId="{A50AE2A2-80B5-4FD5-B924-1B4D5E481DD3}">
      <dgm:prSet/>
      <dgm:spPr/>
      <dgm:t>
        <a:bodyPr/>
        <a:lstStyle/>
        <a:p>
          <a:endParaRPr lang="en-US"/>
        </a:p>
      </dgm:t>
    </dgm:pt>
    <dgm:pt modelId="{CFC2108E-4196-4A98-99DF-6D9B7CDD29A4}">
      <dgm:prSet phldrT="[Text]"/>
      <dgm:spPr/>
      <dgm:t>
        <a:bodyPr/>
        <a:lstStyle/>
        <a:p>
          <a:r>
            <a:rPr lang="en-US" dirty="0"/>
            <a:t>New Hampshire</a:t>
          </a:r>
        </a:p>
      </dgm:t>
    </dgm:pt>
    <dgm:pt modelId="{BF9B6B58-1997-42E8-B52A-29C7C0C68932}" type="parTrans" cxnId="{59633DD9-951C-4C81-A384-8CF58B284D25}">
      <dgm:prSet/>
      <dgm:spPr/>
      <dgm:t>
        <a:bodyPr/>
        <a:lstStyle/>
        <a:p>
          <a:endParaRPr lang="en-US"/>
        </a:p>
      </dgm:t>
    </dgm:pt>
    <dgm:pt modelId="{E6B061F8-1697-4FD0-917D-A9C818008640}" type="sibTrans" cxnId="{59633DD9-951C-4C81-A384-8CF58B284D25}">
      <dgm:prSet/>
      <dgm:spPr/>
      <dgm:t>
        <a:bodyPr/>
        <a:lstStyle/>
        <a:p>
          <a:endParaRPr lang="en-US"/>
        </a:p>
      </dgm:t>
    </dgm:pt>
    <dgm:pt modelId="{B489164E-6D95-4E23-940B-F8A5F672458D}">
      <dgm:prSet phldrT="[Text]"/>
      <dgm:spPr/>
      <dgm:t>
        <a:bodyPr/>
        <a:lstStyle/>
        <a:p>
          <a:r>
            <a:rPr lang="en-US" dirty="0"/>
            <a:t>Montana</a:t>
          </a:r>
        </a:p>
      </dgm:t>
    </dgm:pt>
    <dgm:pt modelId="{6D78444F-40C7-4221-A3DA-965C7016F6DE}" type="parTrans" cxnId="{D2234015-A101-42BA-827F-D34770F1C4DB}">
      <dgm:prSet/>
      <dgm:spPr/>
      <dgm:t>
        <a:bodyPr/>
        <a:lstStyle/>
        <a:p>
          <a:endParaRPr lang="en-US"/>
        </a:p>
      </dgm:t>
    </dgm:pt>
    <dgm:pt modelId="{D7EBA8CB-0374-45C9-A3D1-5FEFE7593BB8}" type="sibTrans" cxnId="{D2234015-A101-42BA-827F-D34770F1C4DB}">
      <dgm:prSet/>
      <dgm:spPr/>
      <dgm:t>
        <a:bodyPr/>
        <a:lstStyle/>
        <a:p>
          <a:endParaRPr lang="en-US"/>
        </a:p>
      </dgm:t>
    </dgm:pt>
    <dgm:pt modelId="{EAD80F83-439E-4527-9530-47786D29ABA0}">
      <dgm:prSet phldrT="[Text]"/>
      <dgm:spPr/>
      <dgm:t>
        <a:bodyPr/>
        <a:lstStyle/>
        <a:p>
          <a:r>
            <a:rPr lang="en-US" dirty="0"/>
            <a:t>Maine</a:t>
          </a:r>
        </a:p>
      </dgm:t>
    </dgm:pt>
    <dgm:pt modelId="{E4DC0B50-DC83-4AF9-AD8B-7D364AA2A843}" type="parTrans" cxnId="{DC8AD646-FE0C-4A10-8BB8-80313E29DAC3}">
      <dgm:prSet/>
      <dgm:spPr/>
      <dgm:t>
        <a:bodyPr/>
        <a:lstStyle/>
        <a:p>
          <a:endParaRPr lang="en-US"/>
        </a:p>
      </dgm:t>
    </dgm:pt>
    <dgm:pt modelId="{30B94562-CDD6-47B2-8107-DFAD29C67F4F}" type="sibTrans" cxnId="{DC8AD646-FE0C-4A10-8BB8-80313E29DAC3}">
      <dgm:prSet/>
      <dgm:spPr/>
      <dgm:t>
        <a:bodyPr/>
        <a:lstStyle/>
        <a:p>
          <a:endParaRPr lang="en-US"/>
        </a:p>
      </dgm:t>
    </dgm:pt>
    <dgm:pt modelId="{17B786B3-16A5-4388-9EC1-511B42E537A7}">
      <dgm:prSet phldrT="[Text]"/>
      <dgm:spPr/>
      <dgm:t>
        <a:bodyPr/>
        <a:lstStyle/>
        <a:p>
          <a:r>
            <a:rPr lang="en-US" dirty="0"/>
            <a:t>Rhode Island</a:t>
          </a:r>
        </a:p>
      </dgm:t>
    </dgm:pt>
    <dgm:pt modelId="{3845046E-0F08-4A96-8CAE-46EEABE7D423}" type="parTrans" cxnId="{85C2DE9A-C53C-4AB1-B118-CC88BC05E4A3}">
      <dgm:prSet/>
      <dgm:spPr/>
      <dgm:t>
        <a:bodyPr/>
        <a:lstStyle/>
        <a:p>
          <a:endParaRPr lang="en-US"/>
        </a:p>
      </dgm:t>
    </dgm:pt>
    <dgm:pt modelId="{231848E6-33AE-4BD0-9869-7C79D383B286}" type="sibTrans" cxnId="{85C2DE9A-C53C-4AB1-B118-CC88BC05E4A3}">
      <dgm:prSet/>
      <dgm:spPr/>
      <dgm:t>
        <a:bodyPr/>
        <a:lstStyle/>
        <a:p>
          <a:endParaRPr lang="en-US"/>
        </a:p>
      </dgm:t>
    </dgm:pt>
    <dgm:pt modelId="{4E982E44-DBF4-4844-A192-8679C1911747}">
      <dgm:prSet phldrT="[Text]"/>
      <dgm:spPr/>
      <dgm:t>
        <a:bodyPr/>
        <a:lstStyle/>
        <a:p>
          <a:r>
            <a:rPr lang="en-US" dirty="0"/>
            <a:t>Wyoming</a:t>
          </a:r>
        </a:p>
      </dgm:t>
    </dgm:pt>
    <dgm:pt modelId="{1AEB3DE2-BA2E-47B2-8CDE-EE4ECF0FA010}" type="parTrans" cxnId="{A66A7226-3242-4738-B306-94D446D2F4F3}">
      <dgm:prSet/>
      <dgm:spPr/>
      <dgm:t>
        <a:bodyPr/>
        <a:lstStyle/>
        <a:p>
          <a:endParaRPr lang="en-US"/>
        </a:p>
      </dgm:t>
    </dgm:pt>
    <dgm:pt modelId="{E094F0DA-F245-4030-9D96-5D794980E768}" type="sibTrans" cxnId="{A66A7226-3242-4738-B306-94D446D2F4F3}">
      <dgm:prSet/>
      <dgm:spPr/>
      <dgm:t>
        <a:bodyPr/>
        <a:lstStyle/>
        <a:p>
          <a:endParaRPr lang="en-US"/>
        </a:p>
      </dgm:t>
    </dgm:pt>
    <dgm:pt modelId="{4AF85EA4-C7D3-4218-9646-6EBB7A0C757B}">
      <dgm:prSet phldrT="[Text]"/>
      <dgm:spPr/>
      <dgm:t>
        <a:bodyPr/>
        <a:lstStyle/>
        <a:p>
          <a:r>
            <a:rPr lang="en-US" dirty="0"/>
            <a:t>Delaware</a:t>
          </a:r>
        </a:p>
      </dgm:t>
    </dgm:pt>
    <dgm:pt modelId="{19ABAD82-ED76-4EE9-9E83-3BD921907506}" type="parTrans" cxnId="{5D195BE4-8EA1-4221-A5C3-73F870CB9A29}">
      <dgm:prSet/>
      <dgm:spPr/>
      <dgm:t>
        <a:bodyPr/>
        <a:lstStyle/>
        <a:p>
          <a:endParaRPr lang="en-US"/>
        </a:p>
      </dgm:t>
    </dgm:pt>
    <dgm:pt modelId="{D69027FB-8502-49C5-9D59-520840E925E1}" type="sibTrans" cxnId="{5D195BE4-8EA1-4221-A5C3-73F870CB9A29}">
      <dgm:prSet/>
      <dgm:spPr/>
      <dgm:t>
        <a:bodyPr/>
        <a:lstStyle/>
        <a:p>
          <a:endParaRPr lang="en-US"/>
        </a:p>
      </dgm:t>
    </dgm:pt>
    <dgm:pt modelId="{DA895FB5-B8E4-4F41-A420-91C23C498E60}" type="pres">
      <dgm:prSet presAssocID="{27A42F7C-F153-4ADD-B92B-02D859EDCAA1}" presName="diagram" presStyleCnt="0">
        <dgm:presLayoutVars>
          <dgm:dir/>
          <dgm:resizeHandles val="exact"/>
        </dgm:presLayoutVars>
      </dgm:prSet>
      <dgm:spPr/>
    </dgm:pt>
    <dgm:pt modelId="{D39EEAF4-6684-459D-9C9C-085882586FAF}" type="pres">
      <dgm:prSet presAssocID="{7899BB1E-8B0C-4182-AAEF-D0B717D8EAF9}" presName="node" presStyleLbl="node1" presStyleIdx="0" presStyleCnt="13" custLinFactNeighborX="4708" custLinFactNeighborY="2085">
        <dgm:presLayoutVars>
          <dgm:bulletEnabled val="1"/>
        </dgm:presLayoutVars>
      </dgm:prSet>
      <dgm:spPr/>
    </dgm:pt>
    <dgm:pt modelId="{2EC00F51-1ADB-4370-A285-50BFC9A1B31A}" type="pres">
      <dgm:prSet presAssocID="{3AF5C1F6-3577-4D38-9767-3B85FEBC9982}" presName="sibTrans" presStyleCnt="0"/>
      <dgm:spPr/>
    </dgm:pt>
    <dgm:pt modelId="{7D6C339D-6482-42C8-8645-63DD6DCFCC7B}" type="pres">
      <dgm:prSet presAssocID="{4AF85EA4-C7D3-4218-9646-6EBB7A0C757B}" presName="node" presStyleLbl="node1" presStyleIdx="1" presStyleCnt="13">
        <dgm:presLayoutVars>
          <dgm:bulletEnabled val="1"/>
        </dgm:presLayoutVars>
      </dgm:prSet>
      <dgm:spPr/>
    </dgm:pt>
    <dgm:pt modelId="{B2AA6597-4706-44DE-9B77-F1731607F228}" type="pres">
      <dgm:prSet presAssocID="{D69027FB-8502-49C5-9D59-520840E925E1}" presName="sibTrans" presStyleCnt="0"/>
      <dgm:spPr/>
    </dgm:pt>
    <dgm:pt modelId="{7FE01D7A-7121-4E5F-8643-4CCE329B5B07}" type="pres">
      <dgm:prSet presAssocID="{6D253C18-D1CC-41E7-8FE6-71B94B95C83F}" presName="node" presStyleLbl="node1" presStyleIdx="2" presStyleCnt="13">
        <dgm:presLayoutVars>
          <dgm:bulletEnabled val="1"/>
        </dgm:presLayoutVars>
      </dgm:prSet>
      <dgm:spPr/>
    </dgm:pt>
    <dgm:pt modelId="{7954ECA3-C1A0-4A9D-AB5A-D5A3EA8195EA}" type="pres">
      <dgm:prSet presAssocID="{CB045744-ED0D-4CD4-88B1-1603D7066E39}" presName="sibTrans" presStyleCnt="0"/>
      <dgm:spPr/>
    </dgm:pt>
    <dgm:pt modelId="{30C39B6D-A44C-4CC7-B45E-8619C3F64E7A}" type="pres">
      <dgm:prSet presAssocID="{329D9F9F-97DB-4B29-9628-2B7509DA8D5D}" presName="node" presStyleLbl="node1" presStyleIdx="3" presStyleCnt="13">
        <dgm:presLayoutVars>
          <dgm:bulletEnabled val="1"/>
        </dgm:presLayoutVars>
      </dgm:prSet>
      <dgm:spPr/>
    </dgm:pt>
    <dgm:pt modelId="{0B3144A4-7712-4E03-9D54-9752BDADB951}" type="pres">
      <dgm:prSet presAssocID="{898918B1-AFD0-49F7-9894-3799D5E7DBA7}" presName="sibTrans" presStyleCnt="0"/>
      <dgm:spPr/>
    </dgm:pt>
    <dgm:pt modelId="{9AF6FDA2-D7A6-4750-AE1A-5FC17FF1B9D9}" type="pres">
      <dgm:prSet presAssocID="{731ECDA8-27D2-47ED-A74E-3344DA3A10C4}" presName="node" presStyleLbl="node1" presStyleIdx="4" presStyleCnt="13">
        <dgm:presLayoutVars>
          <dgm:bulletEnabled val="1"/>
        </dgm:presLayoutVars>
      </dgm:prSet>
      <dgm:spPr/>
    </dgm:pt>
    <dgm:pt modelId="{C1D41B70-76EB-4CC8-A625-A0465AB199BE}" type="pres">
      <dgm:prSet presAssocID="{D74CB5CE-B6B5-44FA-818D-4665E5F420E0}" presName="sibTrans" presStyleCnt="0"/>
      <dgm:spPr/>
    </dgm:pt>
    <dgm:pt modelId="{44905CD2-549B-442F-85DF-9B133F1D6746}" type="pres">
      <dgm:prSet presAssocID="{F3E26605-8788-407E-BD24-4E64A0120623}" presName="node" presStyleLbl="node1" presStyleIdx="5" presStyleCnt="13">
        <dgm:presLayoutVars>
          <dgm:bulletEnabled val="1"/>
        </dgm:presLayoutVars>
      </dgm:prSet>
      <dgm:spPr/>
    </dgm:pt>
    <dgm:pt modelId="{7A80F1C6-DA18-4F23-B63C-D7F417BFEC2C}" type="pres">
      <dgm:prSet presAssocID="{E7E5793D-6932-49AF-9C4A-1D1276ABA2B6}" presName="sibTrans" presStyleCnt="0"/>
      <dgm:spPr/>
    </dgm:pt>
    <dgm:pt modelId="{2C924AB8-BEB0-49D1-AB9C-DFED8D3709BB}" type="pres">
      <dgm:prSet presAssocID="{CFC2108E-4196-4A98-99DF-6D9B7CDD29A4}" presName="node" presStyleLbl="node1" presStyleIdx="6" presStyleCnt="13">
        <dgm:presLayoutVars>
          <dgm:bulletEnabled val="1"/>
        </dgm:presLayoutVars>
      </dgm:prSet>
      <dgm:spPr/>
    </dgm:pt>
    <dgm:pt modelId="{94839519-932D-482B-95AE-F9F752F08CD2}" type="pres">
      <dgm:prSet presAssocID="{E6B061F8-1697-4FD0-917D-A9C818008640}" presName="sibTrans" presStyleCnt="0"/>
      <dgm:spPr/>
    </dgm:pt>
    <dgm:pt modelId="{0CDEC92A-1FB3-4641-A35D-A8CDFA6539A0}" type="pres">
      <dgm:prSet presAssocID="{B489164E-6D95-4E23-940B-F8A5F672458D}" presName="node" presStyleLbl="node1" presStyleIdx="7" presStyleCnt="13">
        <dgm:presLayoutVars>
          <dgm:bulletEnabled val="1"/>
        </dgm:presLayoutVars>
      </dgm:prSet>
      <dgm:spPr/>
    </dgm:pt>
    <dgm:pt modelId="{15AF4E4B-7492-4E92-A27E-35D5187E6BD4}" type="pres">
      <dgm:prSet presAssocID="{D7EBA8CB-0374-45C9-A3D1-5FEFE7593BB8}" presName="sibTrans" presStyleCnt="0"/>
      <dgm:spPr/>
    </dgm:pt>
    <dgm:pt modelId="{5F3D218A-0320-438D-9F2D-136427F27A93}" type="pres">
      <dgm:prSet presAssocID="{EAD80F83-439E-4527-9530-47786D29ABA0}" presName="node" presStyleLbl="node1" presStyleIdx="8" presStyleCnt="13">
        <dgm:presLayoutVars>
          <dgm:bulletEnabled val="1"/>
        </dgm:presLayoutVars>
      </dgm:prSet>
      <dgm:spPr/>
    </dgm:pt>
    <dgm:pt modelId="{1EB5F62D-1610-467B-AE14-725881ADF8D9}" type="pres">
      <dgm:prSet presAssocID="{30B94562-CDD6-47B2-8107-DFAD29C67F4F}" presName="sibTrans" presStyleCnt="0"/>
      <dgm:spPr/>
    </dgm:pt>
    <dgm:pt modelId="{D8FBA798-FBB5-4490-A3C1-1B64E1CBA84B}" type="pres">
      <dgm:prSet presAssocID="{17B786B3-16A5-4388-9EC1-511B42E537A7}" presName="node" presStyleLbl="node1" presStyleIdx="9" presStyleCnt="13">
        <dgm:presLayoutVars>
          <dgm:bulletEnabled val="1"/>
        </dgm:presLayoutVars>
      </dgm:prSet>
      <dgm:spPr/>
    </dgm:pt>
    <dgm:pt modelId="{58816625-DF59-4D4D-9F48-8F2423BABEBC}" type="pres">
      <dgm:prSet presAssocID="{231848E6-33AE-4BD0-9869-7C79D383B286}" presName="sibTrans" presStyleCnt="0"/>
      <dgm:spPr/>
    </dgm:pt>
    <dgm:pt modelId="{1CBB0BBB-2F4F-4DBE-B7A5-1FF8EF07B517}" type="pres">
      <dgm:prSet presAssocID="{E06338DF-95B4-4C5A-9589-B4B00D07CEF4}" presName="node" presStyleLbl="node1" presStyleIdx="10" presStyleCnt="13">
        <dgm:presLayoutVars>
          <dgm:bulletEnabled val="1"/>
        </dgm:presLayoutVars>
      </dgm:prSet>
      <dgm:spPr/>
    </dgm:pt>
    <dgm:pt modelId="{170688CD-E371-4878-B195-0FB74F6F0D9C}" type="pres">
      <dgm:prSet presAssocID="{1B429D8E-1C97-4ABC-87FC-D550AB904B5C}" presName="sibTrans" presStyleCnt="0"/>
      <dgm:spPr/>
    </dgm:pt>
    <dgm:pt modelId="{844AAC6F-0C9C-41D8-8A2C-CC13FCFC4D27}" type="pres">
      <dgm:prSet presAssocID="{19D88089-E561-497A-A4E5-4E2DC7A4795D}" presName="node" presStyleLbl="node1" presStyleIdx="11" presStyleCnt="13">
        <dgm:presLayoutVars>
          <dgm:bulletEnabled val="1"/>
        </dgm:presLayoutVars>
      </dgm:prSet>
      <dgm:spPr/>
    </dgm:pt>
    <dgm:pt modelId="{21C5B277-637C-473D-A5BA-F2229EBE8478}" type="pres">
      <dgm:prSet presAssocID="{242BEDD8-4723-48A2-9E3E-94DD08CDA055}" presName="sibTrans" presStyleCnt="0"/>
      <dgm:spPr/>
    </dgm:pt>
    <dgm:pt modelId="{AF52F4AF-7706-4D15-817F-0F6F58737E8E}" type="pres">
      <dgm:prSet presAssocID="{4E982E44-DBF4-4844-A192-8679C1911747}" presName="node" presStyleLbl="node1" presStyleIdx="12" presStyleCnt="13">
        <dgm:presLayoutVars>
          <dgm:bulletEnabled val="1"/>
        </dgm:presLayoutVars>
      </dgm:prSet>
      <dgm:spPr/>
    </dgm:pt>
  </dgm:ptLst>
  <dgm:cxnLst>
    <dgm:cxn modelId="{8B68D6B4-D86B-49ED-87AA-5FE88CBF86C9}" type="presOf" srcId="{4AF85EA4-C7D3-4218-9646-6EBB7A0C757B}" destId="{7D6C339D-6482-42C8-8645-63DD6DCFCC7B}" srcOrd="0" destOrd="0" presId="urn:microsoft.com/office/officeart/2005/8/layout/default"/>
    <dgm:cxn modelId="{1E90D905-E5CD-4E72-B1DF-F1BC85632297}" type="presOf" srcId="{E06338DF-95B4-4C5A-9589-B4B00D07CEF4}" destId="{1CBB0BBB-2F4F-4DBE-B7A5-1FF8EF07B517}" srcOrd="0" destOrd="0" presId="urn:microsoft.com/office/officeart/2005/8/layout/default"/>
    <dgm:cxn modelId="{D2234015-A101-42BA-827F-D34770F1C4DB}" srcId="{27A42F7C-F153-4ADD-B92B-02D859EDCAA1}" destId="{B489164E-6D95-4E23-940B-F8A5F672458D}" srcOrd="7" destOrd="0" parTransId="{6D78444F-40C7-4221-A3DA-965C7016F6DE}" sibTransId="{D7EBA8CB-0374-45C9-A3D1-5FEFE7593BB8}"/>
    <dgm:cxn modelId="{DC8AD646-FE0C-4A10-8BB8-80313E29DAC3}" srcId="{27A42F7C-F153-4ADD-B92B-02D859EDCAA1}" destId="{EAD80F83-439E-4527-9530-47786D29ABA0}" srcOrd="8" destOrd="0" parTransId="{E4DC0B50-DC83-4AF9-AD8B-7D364AA2A843}" sibTransId="{30B94562-CDD6-47B2-8107-DFAD29C67F4F}"/>
    <dgm:cxn modelId="{1DE9FBB9-160A-4D3C-AC2D-46CAD08714D2}" srcId="{27A42F7C-F153-4ADD-B92B-02D859EDCAA1}" destId="{E06338DF-95B4-4C5A-9589-B4B00D07CEF4}" srcOrd="10" destOrd="0" parTransId="{9C5E45DA-9B3C-4304-9DF9-1093342EB734}" sibTransId="{1B429D8E-1C97-4ABC-87FC-D550AB904B5C}"/>
    <dgm:cxn modelId="{80131E75-6009-4BEA-A561-3731210AA6AA}" srcId="{27A42F7C-F153-4ADD-B92B-02D859EDCAA1}" destId="{19D88089-E561-497A-A4E5-4E2DC7A4795D}" srcOrd="11" destOrd="0" parTransId="{A67F1228-4EE9-4D16-A4A8-58CCE185D686}" sibTransId="{242BEDD8-4723-48A2-9E3E-94DD08CDA055}"/>
    <dgm:cxn modelId="{19807453-FDD5-44D0-8FBD-4DA01F258613}" type="presOf" srcId="{6D253C18-D1CC-41E7-8FE6-71B94B95C83F}" destId="{7FE01D7A-7121-4E5F-8643-4CCE329B5B07}" srcOrd="0" destOrd="0" presId="urn:microsoft.com/office/officeart/2005/8/layout/default"/>
    <dgm:cxn modelId="{18D2A2C0-8C21-48E2-82D2-3C7AB5CDFDBC}" srcId="{27A42F7C-F153-4ADD-B92B-02D859EDCAA1}" destId="{731ECDA8-27D2-47ED-A74E-3344DA3A10C4}" srcOrd="4" destOrd="0" parTransId="{41AED5BD-5577-442C-A8BA-2C721FDC1730}" sibTransId="{D74CB5CE-B6B5-44FA-818D-4665E5F420E0}"/>
    <dgm:cxn modelId="{6FA99DF3-B772-4F90-9E92-0B52A3092F8C}" type="presOf" srcId="{27A42F7C-F153-4ADD-B92B-02D859EDCAA1}" destId="{DA895FB5-B8E4-4F41-A420-91C23C498E60}" srcOrd="0" destOrd="0" presId="urn:microsoft.com/office/officeart/2005/8/layout/default"/>
    <dgm:cxn modelId="{5D195BE4-8EA1-4221-A5C3-73F870CB9A29}" srcId="{27A42F7C-F153-4ADD-B92B-02D859EDCAA1}" destId="{4AF85EA4-C7D3-4218-9646-6EBB7A0C757B}" srcOrd="1" destOrd="0" parTransId="{19ABAD82-ED76-4EE9-9E83-3BD921907506}" sibTransId="{D69027FB-8502-49C5-9D59-520840E925E1}"/>
    <dgm:cxn modelId="{A50AE2A2-80B5-4FD5-B924-1B4D5E481DD3}" srcId="{27A42F7C-F153-4ADD-B92B-02D859EDCAA1}" destId="{F3E26605-8788-407E-BD24-4E64A0120623}" srcOrd="5" destOrd="0" parTransId="{F8546CCA-D27A-429E-9C40-10DC0A4FEABF}" sibTransId="{E7E5793D-6932-49AF-9C4A-1D1276ABA2B6}"/>
    <dgm:cxn modelId="{C0F37021-DF46-41C1-B96D-AF737536E2E6}" type="presOf" srcId="{7899BB1E-8B0C-4182-AAEF-D0B717D8EAF9}" destId="{D39EEAF4-6684-459D-9C9C-085882586FAF}" srcOrd="0" destOrd="0" presId="urn:microsoft.com/office/officeart/2005/8/layout/default"/>
    <dgm:cxn modelId="{85C2DE9A-C53C-4AB1-B118-CC88BC05E4A3}" srcId="{27A42F7C-F153-4ADD-B92B-02D859EDCAA1}" destId="{17B786B3-16A5-4388-9EC1-511B42E537A7}" srcOrd="9" destOrd="0" parTransId="{3845046E-0F08-4A96-8CAE-46EEABE7D423}" sibTransId="{231848E6-33AE-4BD0-9869-7C79D383B286}"/>
    <dgm:cxn modelId="{00D62F8D-B734-4569-B0B0-F28A480E9A8E}" type="presOf" srcId="{B489164E-6D95-4E23-940B-F8A5F672458D}" destId="{0CDEC92A-1FB3-4641-A35D-A8CDFA6539A0}" srcOrd="0" destOrd="0" presId="urn:microsoft.com/office/officeart/2005/8/layout/default"/>
    <dgm:cxn modelId="{243BB39F-23ED-4C2D-B1CA-24DEFDB54789}" type="presOf" srcId="{329D9F9F-97DB-4B29-9628-2B7509DA8D5D}" destId="{30C39B6D-A44C-4CC7-B45E-8619C3F64E7A}" srcOrd="0" destOrd="0" presId="urn:microsoft.com/office/officeart/2005/8/layout/default"/>
    <dgm:cxn modelId="{AC1C473E-818F-4B30-8EBC-C6D0B6A500E9}" type="presOf" srcId="{17B786B3-16A5-4388-9EC1-511B42E537A7}" destId="{D8FBA798-FBB5-4490-A3C1-1B64E1CBA84B}" srcOrd="0" destOrd="0" presId="urn:microsoft.com/office/officeart/2005/8/layout/default"/>
    <dgm:cxn modelId="{D5D21738-1B47-4972-A3B1-63DFAF6D8BE7}" srcId="{27A42F7C-F153-4ADD-B92B-02D859EDCAA1}" destId="{6D253C18-D1CC-41E7-8FE6-71B94B95C83F}" srcOrd="2" destOrd="0" parTransId="{8CCE3A58-84E5-47E4-A8D8-89C8253A6388}" sibTransId="{CB045744-ED0D-4CD4-88B1-1603D7066E39}"/>
    <dgm:cxn modelId="{4E077724-D294-4DAC-A1BC-8197CE878033}" srcId="{27A42F7C-F153-4ADD-B92B-02D859EDCAA1}" destId="{7899BB1E-8B0C-4182-AAEF-D0B717D8EAF9}" srcOrd="0" destOrd="0" parTransId="{FFFEBBAD-4955-4B78-B079-0C17155F738A}" sibTransId="{3AF5C1F6-3577-4D38-9767-3B85FEBC9982}"/>
    <dgm:cxn modelId="{3A3A81BE-79EE-4B5B-88B9-C1E498860F93}" type="presOf" srcId="{4E982E44-DBF4-4844-A192-8679C1911747}" destId="{AF52F4AF-7706-4D15-817F-0F6F58737E8E}" srcOrd="0" destOrd="0" presId="urn:microsoft.com/office/officeart/2005/8/layout/default"/>
    <dgm:cxn modelId="{F75CFB44-7DD1-4342-B2FF-2BF4248E3CD9}" type="presOf" srcId="{EAD80F83-439E-4527-9530-47786D29ABA0}" destId="{5F3D218A-0320-438D-9F2D-136427F27A93}" srcOrd="0" destOrd="0" presId="urn:microsoft.com/office/officeart/2005/8/layout/default"/>
    <dgm:cxn modelId="{A66A7226-3242-4738-B306-94D446D2F4F3}" srcId="{27A42F7C-F153-4ADD-B92B-02D859EDCAA1}" destId="{4E982E44-DBF4-4844-A192-8679C1911747}" srcOrd="12" destOrd="0" parTransId="{1AEB3DE2-BA2E-47B2-8CDE-EE4ECF0FA010}" sibTransId="{E094F0DA-F245-4030-9D96-5D794980E768}"/>
    <dgm:cxn modelId="{0198FB64-DC39-49BB-B2E1-58F237677BEC}" type="presOf" srcId="{19D88089-E561-497A-A4E5-4E2DC7A4795D}" destId="{844AAC6F-0C9C-41D8-8A2C-CC13FCFC4D27}" srcOrd="0" destOrd="0" presId="urn:microsoft.com/office/officeart/2005/8/layout/default"/>
    <dgm:cxn modelId="{46C5B8C9-87D0-4830-B33F-7239F9D9185E}" srcId="{27A42F7C-F153-4ADD-B92B-02D859EDCAA1}" destId="{329D9F9F-97DB-4B29-9628-2B7509DA8D5D}" srcOrd="3" destOrd="0" parTransId="{0EF86FB0-ED70-4B62-9615-07270AD96BBA}" sibTransId="{898918B1-AFD0-49F7-9894-3799D5E7DBA7}"/>
    <dgm:cxn modelId="{A9284E3A-A290-4FFB-A781-82EAB0AC2EA6}" type="presOf" srcId="{CFC2108E-4196-4A98-99DF-6D9B7CDD29A4}" destId="{2C924AB8-BEB0-49D1-AB9C-DFED8D3709BB}" srcOrd="0" destOrd="0" presId="urn:microsoft.com/office/officeart/2005/8/layout/default"/>
    <dgm:cxn modelId="{59633DD9-951C-4C81-A384-8CF58B284D25}" srcId="{27A42F7C-F153-4ADD-B92B-02D859EDCAA1}" destId="{CFC2108E-4196-4A98-99DF-6D9B7CDD29A4}" srcOrd="6" destOrd="0" parTransId="{BF9B6B58-1997-42E8-B52A-29C7C0C68932}" sibTransId="{E6B061F8-1697-4FD0-917D-A9C818008640}"/>
    <dgm:cxn modelId="{2D92B754-64F8-4515-ABB2-2D916BD1C87A}" type="presOf" srcId="{F3E26605-8788-407E-BD24-4E64A0120623}" destId="{44905CD2-549B-442F-85DF-9B133F1D6746}" srcOrd="0" destOrd="0" presId="urn:microsoft.com/office/officeart/2005/8/layout/default"/>
    <dgm:cxn modelId="{83DA7279-28A8-4DD2-91DA-DBA4C9245146}" type="presOf" srcId="{731ECDA8-27D2-47ED-A74E-3344DA3A10C4}" destId="{9AF6FDA2-D7A6-4750-AE1A-5FC17FF1B9D9}" srcOrd="0" destOrd="0" presId="urn:microsoft.com/office/officeart/2005/8/layout/default"/>
    <dgm:cxn modelId="{9F959E2B-CE05-4D0D-AFFA-A926867FCC1B}" type="presParOf" srcId="{DA895FB5-B8E4-4F41-A420-91C23C498E60}" destId="{D39EEAF4-6684-459D-9C9C-085882586FAF}" srcOrd="0" destOrd="0" presId="urn:microsoft.com/office/officeart/2005/8/layout/default"/>
    <dgm:cxn modelId="{28A61366-ECAC-4F49-937A-E134F38F65EE}" type="presParOf" srcId="{DA895FB5-B8E4-4F41-A420-91C23C498E60}" destId="{2EC00F51-1ADB-4370-A285-50BFC9A1B31A}" srcOrd="1" destOrd="0" presId="urn:microsoft.com/office/officeart/2005/8/layout/default"/>
    <dgm:cxn modelId="{B16E63F7-4895-4E0D-9EAD-56D48B267206}" type="presParOf" srcId="{DA895FB5-B8E4-4F41-A420-91C23C498E60}" destId="{7D6C339D-6482-42C8-8645-63DD6DCFCC7B}" srcOrd="2" destOrd="0" presId="urn:microsoft.com/office/officeart/2005/8/layout/default"/>
    <dgm:cxn modelId="{AD894416-EE16-4377-8643-510B661DAC9C}" type="presParOf" srcId="{DA895FB5-B8E4-4F41-A420-91C23C498E60}" destId="{B2AA6597-4706-44DE-9B77-F1731607F228}" srcOrd="3" destOrd="0" presId="urn:microsoft.com/office/officeart/2005/8/layout/default"/>
    <dgm:cxn modelId="{94C343FC-65E4-40DB-BA3B-AFA446BCEA2E}" type="presParOf" srcId="{DA895FB5-B8E4-4F41-A420-91C23C498E60}" destId="{7FE01D7A-7121-4E5F-8643-4CCE329B5B07}" srcOrd="4" destOrd="0" presId="urn:microsoft.com/office/officeart/2005/8/layout/default"/>
    <dgm:cxn modelId="{17C8ECFF-7738-4C0C-8EDE-A734978B4623}" type="presParOf" srcId="{DA895FB5-B8E4-4F41-A420-91C23C498E60}" destId="{7954ECA3-C1A0-4A9D-AB5A-D5A3EA8195EA}" srcOrd="5" destOrd="0" presId="urn:microsoft.com/office/officeart/2005/8/layout/default"/>
    <dgm:cxn modelId="{CC29F4DB-A96A-476F-B5C1-5E7975513883}" type="presParOf" srcId="{DA895FB5-B8E4-4F41-A420-91C23C498E60}" destId="{30C39B6D-A44C-4CC7-B45E-8619C3F64E7A}" srcOrd="6" destOrd="0" presId="urn:microsoft.com/office/officeart/2005/8/layout/default"/>
    <dgm:cxn modelId="{D0BB3FA5-5F60-41FC-BCE3-01190C3EB083}" type="presParOf" srcId="{DA895FB5-B8E4-4F41-A420-91C23C498E60}" destId="{0B3144A4-7712-4E03-9D54-9752BDADB951}" srcOrd="7" destOrd="0" presId="urn:microsoft.com/office/officeart/2005/8/layout/default"/>
    <dgm:cxn modelId="{06FE5CAA-C042-4809-93E6-C34452268A1D}" type="presParOf" srcId="{DA895FB5-B8E4-4F41-A420-91C23C498E60}" destId="{9AF6FDA2-D7A6-4750-AE1A-5FC17FF1B9D9}" srcOrd="8" destOrd="0" presId="urn:microsoft.com/office/officeart/2005/8/layout/default"/>
    <dgm:cxn modelId="{3A940E6F-9A5A-44C8-BA69-2C8070FA450B}" type="presParOf" srcId="{DA895FB5-B8E4-4F41-A420-91C23C498E60}" destId="{C1D41B70-76EB-4CC8-A625-A0465AB199BE}" srcOrd="9" destOrd="0" presId="urn:microsoft.com/office/officeart/2005/8/layout/default"/>
    <dgm:cxn modelId="{E37CD811-2949-4700-BCB2-4896AA26235C}" type="presParOf" srcId="{DA895FB5-B8E4-4F41-A420-91C23C498E60}" destId="{44905CD2-549B-442F-85DF-9B133F1D6746}" srcOrd="10" destOrd="0" presId="urn:microsoft.com/office/officeart/2005/8/layout/default"/>
    <dgm:cxn modelId="{CB4F0AB8-69DA-4A8A-AA9D-CED79D35EE24}" type="presParOf" srcId="{DA895FB5-B8E4-4F41-A420-91C23C498E60}" destId="{7A80F1C6-DA18-4F23-B63C-D7F417BFEC2C}" srcOrd="11" destOrd="0" presId="urn:microsoft.com/office/officeart/2005/8/layout/default"/>
    <dgm:cxn modelId="{80CE0C32-C3E2-4164-AF89-A6887BB20675}" type="presParOf" srcId="{DA895FB5-B8E4-4F41-A420-91C23C498E60}" destId="{2C924AB8-BEB0-49D1-AB9C-DFED8D3709BB}" srcOrd="12" destOrd="0" presId="urn:microsoft.com/office/officeart/2005/8/layout/default"/>
    <dgm:cxn modelId="{C03F49FD-597E-4417-87DD-B60A38B75CC6}" type="presParOf" srcId="{DA895FB5-B8E4-4F41-A420-91C23C498E60}" destId="{94839519-932D-482B-95AE-F9F752F08CD2}" srcOrd="13" destOrd="0" presId="urn:microsoft.com/office/officeart/2005/8/layout/default"/>
    <dgm:cxn modelId="{DB7AC13D-CE1D-4FAF-93B5-461E72AA4BCF}" type="presParOf" srcId="{DA895FB5-B8E4-4F41-A420-91C23C498E60}" destId="{0CDEC92A-1FB3-4641-A35D-A8CDFA6539A0}" srcOrd="14" destOrd="0" presId="urn:microsoft.com/office/officeart/2005/8/layout/default"/>
    <dgm:cxn modelId="{3AA7A61B-3893-41EC-BBEA-A4E6D73FFB1C}" type="presParOf" srcId="{DA895FB5-B8E4-4F41-A420-91C23C498E60}" destId="{15AF4E4B-7492-4E92-A27E-35D5187E6BD4}" srcOrd="15" destOrd="0" presId="urn:microsoft.com/office/officeart/2005/8/layout/default"/>
    <dgm:cxn modelId="{763D9810-2D1B-478D-9B1E-5D91016B6C64}" type="presParOf" srcId="{DA895FB5-B8E4-4F41-A420-91C23C498E60}" destId="{5F3D218A-0320-438D-9F2D-136427F27A93}" srcOrd="16" destOrd="0" presId="urn:microsoft.com/office/officeart/2005/8/layout/default"/>
    <dgm:cxn modelId="{34C730B5-25DE-498F-8639-C7B831A88A62}" type="presParOf" srcId="{DA895FB5-B8E4-4F41-A420-91C23C498E60}" destId="{1EB5F62D-1610-467B-AE14-725881ADF8D9}" srcOrd="17" destOrd="0" presId="urn:microsoft.com/office/officeart/2005/8/layout/default"/>
    <dgm:cxn modelId="{0157BE71-86FB-406B-955D-223CE9DA0233}" type="presParOf" srcId="{DA895FB5-B8E4-4F41-A420-91C23C498E60}" destId="{D8FBA798-FBB5-4490-A3C1-1B64E1CBA84B}" srcOrd="18" destOrd="0" presId="urn:microsoft.com/office/officeart/2005/8/layout/default"/>
    <dgm:cxn modelId="{BADDE12C-20CA-4B5D-9034-EF28F2DDD7D0}" type="presParOf" srcId="{DA895FB5-B8E4-4F41-A420-91C23C498E60}" destId="{58816625-DF59-4D4D-9F48-8F2423BABEBC}" srcOrd="19" destOrd="0" presId="urn:microsoft.com/office/officeart/2005/8/layout/default"/>
    <dgm:cxn modelId="{A6CBF60D-2112-4D3D-9DF1-2BA52EC713A0}" type="presParOf" srcId="{DA895FB5-B8E4-4F41-A420-91C23C498E60}" destId="{1CBB0BBB-2F4F-4DBE-B7A5-1FF8EF07B517}" srcOrd="20" destOrd="0" presId="urn:microsoft.com/office/officeart/2005/8/layout/default"/>
    <dgm:cxn modelId="{87C7AF8C-1D61-4C4F-B70A-314AE1D10210}" type="presParOf" srcId="{DA895FB5-B8E4-4F41-A420-91C23C498E60}" destId="{170688CD-E371-4878-B195-0FB74F6F0D9C}" srcOrd="21" destOrd="0" presId="urn:microsoft.com/office/officeart/2005/8/layout/default"/>
    <dgm:cxn modelId="{52A5D716-6EAC-43D6-A700-18B679818E1C}" type="presParOf" srcId="{DA895FB5-B8E4-4F41-A420-91C23C498E60}" destId="{844AAC6F-0C9C-41D8-8A2C-CC13FCFC4D27}" srcOrd="22" destOrd="0" presId="urn:microsoft.com/office/officeart/2005/8/layout/default"/>
    <dgm:cxn modelId="{CD74A1CC-457E-4EFE-9ED4-F26065CB6FD1}" type="presParOf" srcId="{DA895FB5-B8E4-4F41-A420-91C23C498E60}" destId="{21C5B277-637C-473D-A5BA-F2229EBE8478}" srcOrd="23" destOrd="0" presId="urn:microsoft.com/office/officeart/2005/8/layout/default"/>
    <dgm:cxn modelId="{48ACB101-073D-495A-8E6C-1B80C294BAF4}" type="presParOf" srcId="{DA895FB5-B8E4-4F41-A420-91C23C498E60}" destId="{AF52F4AF-7706-4D15-817F-0F6F58737E8E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5952DC-BA0E-45AD-B877-5B798700B346}" type="doc">
      <dgm:prSet loTypeId="urn:microsoft.com/office/officeart/2008/layout/Squa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FD15B6F-3B17-4F4D-A6BC-C4A14AAC60BF}">
      <dgm:prSet phldrT="[Text]"/>
      <dgm:spPr/>
      <dgm:t>
        <a:bodyPr/>
        <a:lstStyle/>
        <a:p>
          <a:r>
            <a:rPr lang="en-US" dirty="0"/>
            <a:t>Funding</a:t>
          </a:r>
        </a:p>
      </dgm:t>
    </dgm:pt>
    <dgm:pt modelId="{38F89C83-ECCE-40D9-A981-A04385165CFC}" type="parTrans" cxnId="{C6C11BB1-ECDE-4410-8768-465B34642830}">
      <dgm:prSet/>
      <dgm:spPr/>
      <dgm:t>
        <a:bodyPr/>
        <a:lstStyle/>
        <a:p>
          <a:endParaRPr lang="en-US"/>
        </a:p>
      </dgm:t>
    </dgm:pt>
    <dgm:pt modelId="{ADD5E2F2-37FC-4CA2-98C0-75CFCDE1A2A0}" type="sibTrans" cxnId="{C6C11BB1-ECDE-4410-8768-465B34642830}">
      <dgm:prSet/>
      <dgm:spPr/>
      <dgm:t>
        <a:bodyPr/>
        <a:lstStyle/>
        <a:p>
          <a:endParaRPr lang="en-US"/>
        </a:p>
      </dgm:t>
    </dgm:pt>
    <dgm:pt modelId="{E7A66630-2ED5-46AD-A61F-8015916553AF}">
      <dgm:prSet phldrT="[Text]" custT="1"/>
      <dgm:spPr/>
      <dgm:t>
        <a:bodyPr/>
        <a:lstStyle/>
        <a:p>
          <a:r>
            <a:rPr lang="en-US" sz="2800" dirty="0"/>
            <a:t>Expires December 9</a:t>
          </a:r>
        </a:p>
      </dgm:t>
    </dgm:pt>
    <dgm:pt modelId="{B40923A4-6BBA-4092-B160-45D843359515}" type="parTrans" cxnId="{90DF6122-2D5D-416F-93F1-C0F4A79A143D}">
      <dgm:prSet/>
      <dgm:spPr/>
      <dgm:t>
        <a:bodyPr/>
        <a:lstStyle/>
        <a:p>
          <a:endParaRPr lang="en-US"/>
        </a:p>
      </dgm:t>
    </dgm:pt>
    <dgm:pt modelId="{C88B0823-F8FE-4EE7-A8DE-DC8F3AAA3564}" type="sibTrans" cxnId="{90DF6122-2D5D-416F-93F1-C0F4A79A143D}">
      <dgm:prSet/>
      <dgm:spPr/>
      <dgm:t>
        <a:bodyPr/>
        <a:lstStyle/>
        <a:p>
          <a:endParaRPr lang="en-US"/>
        </a:p>
      </dgm:t>
    </dgm:pt>
    <dgm:pt modelId="{889F63B3-2188-4CBD-BD40-9217994FE664}">
      <dgm:prSet phldrT="[Text]" custT="1"/>
      <dgm:spPr/>
      <dgm:t>
        <a:bodyPr/>
        <a:lstStyle/>
        <a:p>
          <a:r>
            <a:rPr lang="en-US" sz="2800" dirty="0"/>
            <a:t>$1.1B for </a:t>
          </a:r>
          <a:r>
            <a:rPr lang="en-US" sz="2800" dirty="0" err="1"/>
            <a:t>Zika</a:t>
          </a:r>
          <a:endParaRPr lang="en-US" sz="2800" dirty="0"/>
        </a:p>
      </dgm:t>
    </dgm:pt>
    <dgm:pt modelId="{E1D35CE4-8765-43EE-BF8F-AD9115D9D570}" type="parTrans" cxnId="{6A1B78A7-72C4-4AAC-BA24-DCDC0BA45A55}">
      <dgm:prSet/>
      <dgm:spPr/>
      <dgm:t>
        <a:bodyPr/>
        <a:lstStyle/>
        <a:p>
          <a:endParaRPr lang="en-US"/>
        </a:p>
      </dgm:t>
    </dgm:pt>
    <dgm:pt modelId="{38BE81A8-B3D1-4788-89E4-0A6B087A48C1}" type="sibTrans" cxnId="{6A1B78A7-72C4-4AAC-BA24-DCDC0BA45A55}">
      <dgm:prSet/>
      <dgm:spPr/>
      <dgm:t>
        <a:bodyPr/>
        <a:lstStyle/>
        <a:p>
          <a:endParaRPr lang="en-US"/>
        </a:p>
      </dgm:t>
    </dgm:pt>
    <dgm:pt modelId="{1DF552BD-0A3E-4EB4-B9D7-2354ADD31257}">
      <dgm:prSet phldrT="[Text]" custT="1"/>
      <dgm:spPr/>
      <dgm:t>
        <a:bodyPr/>
        <a:lstStyle/>
        <a:p>
          <a:r>
            <a:rPr lang="en-US" sz="2800" dirty="0"/>
            <a:t>$27M for opioid legislation</a:t>
          </a:r>
        </a:p>
      </dgm:t>
    </dgm:pt>
    <dgm:pt modelId="{47D78A86-8F81-4D9E-95DA-B4BA8FD83ECE}" type="parTrans" cxnId="{10753137-AECC-455F-AE08-E60942E7F367}">
      <dgm:prSet/>
      <dgm:spPr/>
      <dgm:t>
        <a:bodyPr/>
        <a:lstStyle/>
        <a:p>
          <a:endParaRPr lang="en-US"/>
        </a:p>
      </dgm:t>
    </dgm:pt>
    <dgm:pt modelId="{F792895B-1E44-422A-AC6E-125B1847ED46}" type="sibTrans" cxnId="{10753137-AECC-455F-AE08-E60942E7F367}">
      <dgm:prSet/>
      <dgm:spPr/>
      <dgm:t>
        <a:bodyPr/>
        <a:lstStyle/>
        <a:p>
          <a:endParaRPr lang="en-US"/>
        </a:p>
      </dgm:t>
    </dgm:pt>
    <dgm:pt modelId="{D0F64537-E4C8-4FD4-AEB1-2D594A0DD6F4}">
      <dgm:prSet phldrT="[Text]"/>
      <dgm:spPr/>
      <dgm:t>
        <a:bodyPr/>
        <a:lstStyle/>
        <a:p>
          <a:r>
            <a:rPr lang="en-US" dirty="0"/>
            <a:t>Programs</a:t>
          </a:r>
        </a:p>
      </dgm:t>
    </dgm:pt>
    <dgm:pt modelId="{5E1FE319-739A-4566-BE57-708E0B842F99}" type="parTrans" cxnId="{DFE44B6D-6943-4F26-B4E2-8A20B7E559F4}">
      <dgm:prSet/>
      <dgm:spPr/>
      <dgm:t>
        <a:bodyPr/>
        <a:lstStyle/>
        <a:p>
          <a:endParaRPr lang="en-US"/>
        </a:p>
      </dgm:t>
    </dgm:pt>
    <dgm:pt modelId="{25EC1322-04C1-44B1-91CF-05A8FBB90B16}" type="sibTrans" cxnId="{DFE44B6D-6943-4F26-B4E2-8A20B7E559F4}">
      <dgm:prSet/>
      <dgm:spPr/>
      <dgm:t>
        <a:bodyPr/>
        <a:lstStyle/>
        <a:p>
          <a:endParaRPr lang="en-US"/>
        </a:p>
      </dgm:t>
    </dgm:pt>
    <dgm:pt modelId="{6781F060-5AFC-4E78-9234-532EBE68B380}">
      <dgm:prSet phldrT="[Text]" custT="1"/>
      <dgm:spPr/>
      <dgm:t>
        <a:bodyPr/>
        <a:lstStyle/>
        <a:p>
          <a:r>
            <a:rPr lang="en-US" sz="2800" dirty="0"/>
            <a:t>Extends TANF, CCDF</a:t>
          </a:r>
        </a:p>
      </dgm:t>
    </dgm:pt>
    <dgm:pt modelId="{20A1A510-41AF-4E32-A3C0-3B46A358FF28}" type="parTrans" cxnId="{AF5D266C-9C7E-4C3D-A47E-53E7337CEAAE}">
      <dgm:prSet/>
      <dgm:spPr/>
      <dgm:t>
        <a:bodyPr/>
        <a:lstStyle/>
        <a:p>
          <a:endParaRPr lang="en-US"/>
        </a:p>
      </dgm:t>
    </dgm:pt>
    <dgm:pt modelId="{FC4AB26F-B6E1-436F-A150-45BE74EB8DD3}" type="sibTrans" cxnId="{AF5D266C-9C7E-4C3D-A47E-53E7337CEAAE}">
      <dgm:prSet/>
      <dgm:spPr/>
      <dgm:t>
        <a:bodyPr/>
        <a:lstStyle/>
        <a:p>
          <a:endParaRPr lang="en-US"/>
        </a:p>
      </dgm:t>
    </dgm:pt>
    <dgm:pt modelId="{9B1853DE-BD3C-4545-A31F-6D1B303FCCC0}">
      <dgm:prSet phldrT="[Text]" custT="1"/>
      <dgm:spPr/>
      <dgm:t>
        <a:bodyPr/>
        <a:lstStyle/>
        <a:p>
          <a:r>
            <a:rPr lang="en-US" sz="2800" dirty="0"/>
            <a:t>Technical fixes</a:t>
          </a:r>
        </a:p>
      </dgm:t>
    </dgm:pt>
    <dgm:pt modelId="{EF70DC38-5B07-434E-B912-B5FD4CFD316A}" type="parTrans" cxnId="{A751C327-B64C-4285-9528-C99029EC75A3}">
      <dgm:prSet/>
      <dgm:spPr/>
      <dgm:t>
        <a:bodyPr/>
        <a:lstStyle/>
        <a:p>
          <a:endParaRPr lang="en-US"/>
        </a:p>
      </dgm:t>
    </dgm:pt>
    <dgm:pt modelId="{A35F3CCD-31BE-42BA-B312-D2E65636B99B}" type="sibTrans" cxnId="{A751C327-B64C-4285-9528-C99029EC75A3}">
      <dgm:prSet/>
      <dgm:spPr/>
      <dgm:t>
        <a:bodyPr/>
        <a:lstStyle/>
        <a:p>
          <a:endParaRPr lang="en-US"/>
        </a:p>
      </dgm:t>
    </dgm:pt>
    <dgm:pt modelId="{2E50D90C-8612-4746-97FE-DA2006C4E48D}">
      <dgm:prSet phldrT="[Text]" custT="1"/>
      <dgm:spPr/>
      <dgm:t>
        <a:bodyPr/>
        <a:lstStyle/>
        <a:p>
          <a:r>
            <a:rPr lang="en-US" sz="2800" dirty="0"/>
            <a:t>-0.496% ATB cut (discretionary)</a:t>
          </a:r>
        </a:p>
      </dgm:t>
    </dgm:pt>
    <dgm:pt modelId="{4338D30D-570D-465F-8DAE-9264C7C255DE}" type="parTrans" cxnId="{54BB10A8-CB50-4BFE-B674-FF7B04A59B56}">
      <dgm:prSet/>
      <dgm:spPr/>
      <dgm:t>
        <a:bodyPr/>
        <a:lstStyle/>
        <a:p>
          <a:endParaRPr lang="en-US"/>
        </a:p>
      </dgm:t>
    </dgm:pt>
    <dgm:pt modelId="{BE35EE9C-127E-465D-A4E2-5C5F73FBF617}" type="sibTrans" cxnId="{54BB10A8-CB50-4BFE-B674-FF7B04A59B56}">
      <dgm:prSet/>
      <dgm:spPr/>
      <dgm:t>
        <a:bodyPr/>
        <a:lstStyle/>
        <a:p>
          <a:endParaRPr lang="en-US"/>
        </a:p>
      </dgm:t>
    </dgm:pt>
    <dgm:pt modelId="{60BE9B03-6FCA-46AB-A901-D4D79BB83656}">
      <dgm:prSet phldrT="[Text]" custT="1"/>
      <dgm:spPr/>
      <dgm:t>
        <a:bodyPr/>
        <a:lstStyle/>
        <a:p>
          <a:r>
            <a:rPr lang="en-US" sz="2800" dirty="0"/>
            <a:t>$500M for disaster relief</a:t>
          </a:r>
        </a:p>
      </dgm:t>
    </dgm:pt>
    <dgm:pt modelId="{E1A63BF4-165C-45CC-B1E1-FC93DF77C332}" type="parTrans" cxnId="{6CC15464-1C00-4BA8-AF75-1D77EF312C33}">
      <dgm:prSet/>
      <dgm:spPr/>
      <dgm:t>
        <a:bodyPr/>
        <a:lstStyle/>
        <a:p>
          <a:endParaRPr lang="en-US"/>
        </a:p>
      </dgm:t>
    </dgm:pt>
    <dgm:pt modelId="{CB452FED-C4FF-42C7-8EC2-B085E3B77ECB}" type="sibTrans" cxnId="{6CC15464-1C00-4BA8-AF75-1D77EF312C33}">
      <dgm:prSet/>
      <dgm:spPr/>
      <dgm:t>
        <a:bodyPr/>
        <a:lstStyle/>
        <a:p>
          <a:endParaRPr lang="en-US"/>
        </a:p>
      </dgm:t>
    </dgm:pt>
    <dgm:pt modelId="{EDCAFFFE-D3B9-4015-9CB5-9D3B78AC6775}" type="pres">
      <dgm:prSet presAssocID="{7D5952DC-BA0E-45AD-B877-5B798700B346}" presName="layout" presStyleCnt="0">
        <dgm:presLayoutVars>
          <dgm:chMax/>
          <dgm:chPref/>
          <dgm:dir/>
          <dgm:resizeHandles/>
        </dgm:presLayoutVars>
      </dgm:prSet>
      <dgm:spPr/>
    </dgm:pt>
    <dgm:pt modelId="{D419B324-8D87-4304-A242-D8DD909C148D}" type="pres">
      <dgm:prSet presAssocID="{5FD15B6F-3B17-4F4D-A6BC-C4A14AAC60BF}" presName="root" presStyleCnt="0">
        <dgm:presLayoutVars>
          <dgm:chMax/>
          <dgm:chPref/>
        </dgm:presLayoutVars>
      </dgm:prSet>
      <dgm:spPr/>
    </dgm:pt>
    <dgm:pt modelId="{DD1C8035-3650-4801-BD1F-C2CA7C9A4B54}" type="pres">
      <dgm:prSet presAssocID="{5FD15B6F-3B17-4F4D-A6BC-C4A14AAC60BF}" presName="rootComposite" presStyleCnt="0">
        <dgm:presLayoutVars/>
      </dgm:prSet>
      <dgm:spPr/>
    </dgm:pt>
    <dgm:pt modelId="{024C9887-BB74-443C-9847-1AABA93FB4F2}" type="pres">
      <dgm:prSet presAssocID="{5FD15B6F-3B17-4F4D-A6BC-C4A14AAC60BF}" presName="ParentAccent" presStyleLbl="alignNode1" presStyleIdx="0" presStyleCnt="2"/>
      <dgm:spPr/>
    </dgm:pt>
    <dgm:pt modelId="{C7129328-8D17-4B82-A28C-FA63FDCCA899}" type="pres">
      <dgm:prSet presAssocID="{5FD15B6F-3B17-4F4D-A6BC-C4A14AAC60BF}" presName="ParentSmallAccent" presStyleLbl="fgAcc1" presStyleIdx="0" presStyleCnt="2"/>
      <dgm:spPr/>
    </dgm:pt>
    <dgm:pt modelId="{B99F79A6-F2D6-4A2E-B99D-6B7DC3978D32}" type="pres">
      <dgm:prSet presAssocID="{5FD15B6F-3B17-4F4D-A6BC-C4A14AAC60BF}" presName="Parent" presStyleLbl="revTx" presStyleIdx="0" presStyleCnt="9">
        <dgm:presLayoutVars>
          <dgm:chMax/>
          <dgm:chPref val="4"/>
          <dgm:bulletEnabled val="1"/>
        </dgm:presLayoutVars>
      </dgm:prSet>
      <dgm:spPr/>
    </dgm:pt>
    <dgm:pt modelId="{4321EAD5-2D9E-4727-9633-C40EB9A4D993}" type="pres">
      <dgm:prSet presAssocID="{5FD15B6F-3B17-4F4D-A6BC-C4A14AAC60BF}" presName="childShape" presStyleCnt="0">
        <dgm:presLayoutVars>
          <dgm:chMax val="0"/>
          <dgm:chPref val="0"/>
        </dgm:presLayoutVars>
      </dgm:prSet>
      <dgm:spPr/>
    </dgm:pt>
    <dgm:pt modelId="{2F648C91-FA09-4312-8D4A-5D0C355BDEEB}" type="pres">
      <dgm:prSet presAssocID="{E7A66630-2ED5-46AD-A61F-8015916553AF}" presName="childComposite" presStyleCnt="0">
        <dgm:presLayoutVars>
          <dgm:chMax val="0"/>
          <dgm:chPref val="0"/>
        </dgm:presLayoutVars>
      </dgm:prSet>
      <dgm:spPr/>
    </dgm:pt>
    <dgm:pt modelId="{F8F4B278-08E9-4DE7-880B-A1B2E9B02B28}" type="pres">
      <dgm:prSet presAssocID="{E7A66630-2ED5-46AD-A61F-8015916553AF}" presName="ChildAccent" presStyleLbl="solidFgAcc1" presStyleIdx="0" presStyleCnt="7"/>
      <dgm:spPr/>
    </dgm:pt>
    <dgm:pt modelId="{6351CBC2-3563-41F5-A8B7-971F10E03CB8}" type="pres">
      <dgm:prSet presAssocID="{E7A66630-2ED5-46AD-A61F-8015916553AF}" presName="Child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8D7FADCD-E1AB-478D-92C5-E13593A944C3}" type="pres">
      <dgm:prSet presAssocID="{2E50D90C-8612-4746-97FE-DA2006C4E48D}" presName="childComposite" presStyleCnt="0">
        <dgm:presLayoutVars>
          <dgm:chMax val="0"/>
          <dgm:chPref val="0"/>
        </dgm:presLayoutVars>
      </dgm:prSet>
      <dgm:spPr/>
    </dgm:pt>
    <dgm:pt modelId="{8164BD9E-D5DA-4BE9-8D15-AD46B240249D}" type="pres">
      <dgm:prSet presAssocID="{2E50D90C-8612-4746-97FE-DA2006C4E48D}" presName="ChildAccent" presStyleLbl="solidFgAcc1" presStyleIdx="1" presStyleCnt="7"/>
      <dgm:spPr/>
    </dgm:pt>
    <dgm:pt modelId="{5A7279ED-E682-429E-AEAD-F0FE63EE1497}" type="pres">
      <dgm:prSet presAssocID="{2E50D90C-8612-4746-97FE-DA2006C4E48D}" presName="Child" presStyleLbl="revTx" presStyleIdx="2" presStyleCnt="9" custScaleY="123480" custLinFactNeighborX="-1069" custLinFactNeighborY="8039">
        <dgm:presLayoutVars>
          <dgm:chMax val="0"/>
          <dgm:chPref val="0"/>
          <dgm:bulletEnabled val="1"/>
        </dgm:presLayoutVars>
      </dgm:prSet>
      <dgm:spPr/>
    </dgm:pt>
    <dgm:pt modelId="{F249B384-91CF-4A90-B164-0044F6C35027}" type="pres">
      <dgm:prSet presAssocID="{889F63B3-2188-4CBD-BD40-9217994FE664}" presName="childComposite" presStyleCnt="0">
        <dgm:presLayoutVars>
          <dgm:chMax val="0"/>
          <dgm:chPref val="0"/>
        </dgm:presLayoutVars>
      </dgm:prSet>
      <dgm:spPr/>
    </dgm:pt>
    <dgm:pt modelId="{85F07D2C-AA37-4EEF-9384-8DB72D9171C9}" type="pres">
      <dgm:prSet presAssocID="{889F63B3-2188-4CBD-BD40-9217994FE664}" presName="ChildAccent" presStyleLbl="solidFgAcc1" presStyleIdx="2" presStyleCnt="7" custLinFactNeighborX="-346" custLinFactNeighborY="20106"/>
      <dgm:spPr/>
    </dgm:pt>
    <dgm:pt modelId="{8DB5518C-CB3E-4C00-8084-74E98225F36C}" type="pres">
      <dgm:prSet presAssocID="{889F63B3-2188-4CBD-BD40-9217994FE664}" presName="Child" presStyleLbl="revTx" presStyleIdx="3" presStyleCnt="9" custLinFactNeighborX="1092" custLinFactNeighborY="13696">
        <dgm:presLayoutVars>
          <dgm:chMax val="0"/>
          <dgm:chPref val="0"/>
          <dgm:bulletEnabled val="1"/>
        </dgm:presLayoutVars>
      </dgm:prSet>
      <dgm:spPr/>
    </dgm:pt>
    <dgm:pt modelId="{414004A9-006E-46E2-8167-5933A31C4F05}" type="pres">
      <dgm:prSet presAssocID="{1DF552BD-0A3E-4EB4-B9D7-2354ADD31257}" presName="childComposite" presStyleCnt="0">
        <dgm:presLayoutVars>
          <dgm:chMax val="0"/>
          <dgm:chPref val="0"/>
        </dgm:presLayoutVars>
      </dgm:prSet>
      <dgm:spPr/>
    </dgm:pt>
    <dgm:pt modelId="{14F5AC24-AACF-4E29-BB47-548DD42BC7CF}" type="pres">
      <dgm:prSet presAssocID="{1DF552BD-0A3E-4EB4-B9D7-2354ADD31257}" presName="ChildAccent" presStyleLbl="solidFgAcc1" presStyleIdx="3" presStyleCnt="7" custLinFactNeighborX="-346" custLinFactNeighborY="33293"/>
      <dgm:spPr/>
    </dgm:pt>
    <dgm:pt modelId="{90625BDD-C613-4E2D-8F0B-C7F067602D6D}" type="pres">
      <dgm:prSet presAssocID="{1DF552BD-0A3E-4EB4-B9D7-2354ADD31257}" presName="Child" presStyleLbl="revTx" presStyleIdx="4" presStyleCnt="9" custLinFactNeighborX="1092" custLinFactNeighborY="19353">
        <dgm:presLayoutVars>
          <dgm:chMax val="0"/>
          <dgm:chPref val="0"/>
          <dgm:bulletEnabled val="1"/>
        </dgm:presLayoutVars>
      </dgm:prSet>
      <dgm:spPr/>
    </dgm:pt>
    <dgm:pt modelId="{94AD75E4-E961-4488-A45E-F9D5D28EC968}" type="pres">
      <dgm:prSet presAssocID="{60BE9B03-6FCA-46AB-A901-D4D79BB83656}" presName="childComposite" presStyleCnt="0">
        <dgm:presLayoutVars>
          <dgm:chMax val="0"/>
          <dgm:chPref val="0"/>
        </dgm:presLayoutVars>
      </dgm:prSet>
      <dgm:spPr/>
    </dgm:pt>
    <dgm:pt modelId="{2971A066-7270-4D78-8438-492C834895AB}" type="pres">
      <dgm:prSet presAssocID="{60BE9B03-6FCA-46AB-A901-D4D79BB83656}" presName="ChildAccent" presStyleLbl="solidFgAcc1" presStyleIdx="4" presStyleCnt="7" custLinFactY="28576" custLinFactNeighborX="-346" custLinFactNeighborY="100000"/>
      <dgm:spPr/>
    </dgm:pt>
    <dgm:pt modelId="{47CF8DCA-1C38-43BE-AC26-EDEA4563C3D0}" type="pres">
      <dgm:prSet presAssocID="{60BE9B03-6FCA-46AB-A901-D4D79BB83656}" presName="Child" presStyleLbl="revTx" presStyleIdx="5" presStyleCnt="9" custLinFactNeighborX="1092" custLinFactNeighborY="60230">
        <dgm:presLayoutVars>
          <dgm:chMax val="0"/>
          <dgm:chPref val="0"/>
          <dgm:bulletEnabled val="1"/>
        </dgm:presLayoutVars>
      </dgm:prSet>
      <dgm:spPr/>
    </dgm:pt>
    <dgm:pt modelId="{E21C2DDE-C475-43B1-BD96-FE045CB7E209}" type="pres">
      <dgm:prSet presAssocID="{D0F64537-E4C8-4FD4-AEB1-2D594A0DD6F4}" presName="root" presStyleCnt="0">
        <dgm:presLayoutVars>
          <dgm:chMax/>
          <dgm:chPref/>
        </dgm:presLayoutVars>
      </dgm:prSet>
      <dgm:spPr/>
    </dgm:pt>
    <dgm:pt modelId="{5575493D-5C9E-4453-9A0C-0E8157D967BB}" type="pres">
      <dgm:prSet presAssocID="{D0F64537-E4C8-4FD4-AEB1-2D594A0DD6F4}" presName="rootComposite" presStyleCnt="0">
        <dgm:presLayoutVars/>
      </dgm:prSet>
      <dgm:spPr/>
    </dgm:pt>
    <dgm:pt modelId="{281E7AA8-7043-46A3-91B1-B1B6B1501BA7}" type="pres">
      <dgm:prSet presAssocID="{D0F64537-E4C8-4FD4-AEB1-2D594A0DD6F4}" presName="ParentAccent" presStyleLbl="alignNode1" presStyleIdx="1" presStyleCnt="2"/>
      <dgm:spPr/>
    </dgm:pt>
    <dgm:pt modelId="{31DA2E26-F25F-41BD-A179-74489B384C37}" type="pres">
      <dgm:prSet presAssocID="{D0F64537-E4C8-4FD4-AEB1-2D594A0DD6F4}" presName="ParentSmallAccent" presStyleLbl="fgAcc1" presStyleIdx="1" presStyleCnt="2"/>
      <dgm:spPr/>
    </dgm:pt>
    <dgm:pt modelId="{34E92C41-CE4C-4308-AC2F-183B62060E07}" type="pres">
      <dgm:prSet presAssocID="{D0F64537-E4C8-4FD4-AEB1-2D594A0DD6F4}" presName="Parent" presStyleLbl="revTx" presStyleIdx="6" presStyleCnt="9">
        <dgm:presLayoutVars>
          <dgm:chMax/>
          <dgm:chPref val="4"/>
          <dgm:bulletEnabled val="1"/>
        </dgm:presLayoutVars>
      </dgm:prSet>
      <dgm:spPr/>
    </dgm:pt>
    <dgm:pt modelId="{1A265D32-7E8C-46AA-8F02-3CDFDA226340}" type="pres">
      <dgm:prSet presAssocID="{D0F64537-E4C8-4FD4-AEB1-2D594A0DD6F4}" presName="childShape" presStyleCnt="0">
        <dgm:presLayoutVars>
          <dgm:chMax val="0"/>
          <dgm:chPref val="0"/>
        </dgm:presLayoutVars>
      </dgm:prSet>
      <dgm:spPr/>
    </dgm:pt>
    <dgm:pt modelId="{FFC3AFA3-7C8B-4A64-83CD-FA7B76D2CF0F}" type="pres">
      <dgm:prSet presAssocID="{6781F060-5AFC-4E78-9234-532EBE68B380}" presName="childComposite" presStyleCnt="0">
        <dgm:presLayoutVars>
          <dgm:chMax val="0"/>
          <dgm:chPref val="0"/>
        </dgm:presLayoutVars>
      </dgm:prSet>
      <dgm:spPr/>
    </dgm:pt>
    <dgm:pt modelId="{784CDD1B-B11B-4C58-A79E-66C1098E0982}" type="pres">
      <dgm:prSet presAssocID="{6781F060-5AFC-4E78-9234-532EBE68B380}" presName="ChildAccent" presStyleLbl="solidFgAcc1" presStyleIdx="5" presStyleCnt="7"/>
      <dgm:spPr/>
    </dgm:pt>
    <dgm:pt modelId="{8032FDF1-97EF-4DA0-AD6A-911F69BC6849}" type="pres">
      <dgm:prSet presAssocID="{6781F060-5AFC-4E78-9234-532EBE68B380}" presName="Child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792679CF-9850-4881-942B-2B83501F50AB}" type="pres">
      <dgm:prSet presAssocID="{9B1853DE-BD3C-4545-A31F-6D1B303FCCC0}" presName="childComposite" presStyleCnt="0">
        <dgm:presLayoutVars>
          <dgm:chMax val="0"/>
          <dgm:chPref val="0"/>
        </dgm:presLayoutVars>
      </dgm:prSet>
      <dgm:spPr/>
    </dgm:pt>
    <dgm:pt modelId="{7D8BEF3A-D357-4C78-BAE7-C193855EB806}" type="pres">
      <dgm:prSet presAssocID="{9B1853DE-BD3C-4545-A31F-6D1B303FCCC0}" presName="ChildAccent" presStyleLbl="solidFgAcc1" presStyleIdx="6" presStyleCnt="7"/>
      <dgm:spPr/>
    </dgm:pt>
    <dgm:pt modelId="{91EFC3EB-2ABA-4355-9075-1DF94C155818}" type="pres">
      <dgm:prSet presAssocID="{9B1853DE-BD3C-4545-A31F-6D1B303FCCC0}" presName="Child" presStyleLbl="revTx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792623FC-247B-4A3A-B579-66107A8FB1D3}" type="presOf" srcId="{889F63B3-2188-4CBD-BD40-9217994FE664}" destId="{8DB5518C-CB3E-4C00-8084-74E98225F36C}" srcOrd="0" destOrd="0" presId="urn:microsoft.com/office/officeart/2008/layout/SquareAccentList"/>
    <dgm:cxn modelId="{ACB88C55-D804-4C4B-9850-30CFA4320728}" type="presOf" srcId="{60BE9B03-6FCA-46AB-A901-D4D79BB83656}" destId="{47CF8DCA-1C38-43BE-AC26-EDEA4563C3D0}" srcOrd="0" destOrd="0" presId="urn:microsoft.com/office/officeart/2008/layout/SquareAccentList"/>
    <dgm:cxn modelId="{90DF6122-2D5D-416F-93F1-C0F4A79A143D}" srcId="{5FD15B6F-3B17-4F4D-A6BC-C4A14AAC60BF}" destId="{E7A66630-2ED5-46AD-A61F-8015916553AF}" srcOrd="0" destOrd="0" parTransId="{B40923A4-6BBA-4092-B160-45D843359515}" sibTransId="{C88B0823-F8FE-4EE7-A8DE-DC8F3AAA3564}"/>
    <dgm:cxn modelId="{AF5D266C-9C7E-4C3D-A47E-53E7337CEAAE}" srcId="{D0F64537-E4C8-4FD4-AEB1-2D594A0DD6F4}" destId="{6781F060-5AFC-4E78-9234-532EBE68B380}" srcOrd="0" destOrd="0" parTransId="{20A1A510-41AF-4E32-A3C0-3B46A358FF28}" sibTransId="{FC4AB26F-B6E1-436F-A150-45BE74EB8DD3}"/>
    <dgm:cxn modelId="{FB7A4E90-9C61-41DC-BF83-36E72DAC55CC}" type="presOf" srcId="{5FD15B6F-3B17-4F4D-A6BC-C4A14AAC60BF}" destId="{B99F79A6-F2D6-4A2E-B99D-6B7DC3978D32}" srcOrd="0" destOrd="0" presId="urn:microsoft.com/office/officeart/2008/layout/SquareAccentList"/>
    <dgm:cxn modelId="{756C9315-E579-42AE-A767-D5E303752B2E}" type="presOf" srcId="{D0F64537-E4C8-4FD4-AEB1-2D594A0DD6F4}" destId="{34E92C41-CE4C-4308-AC2F-183B62060E07}" srcOrd="0" destOrd="0" presId="urn:microsoft.com/office/officeart/2008/layout/SquareAccentList"/>
    <dgm:cxn modelId="{10753137-AECC-455F-AE08-E60942E7F367}" srcId="{5FD15B6F-3B17-4F4D-A6BC-C4A14AAC60BF}" destId="{1DF552BD-0A3E-4EB4-B9D7-2354ADD31257}" srcOrd="3" destOrd="0" parTransId="{47D78A86-8F81-4D9E-95DA-B4BA8FD83ECE}" sibTransId="{F792895B-1E44-422A-AC6E-125B1847ED46}"/>
    <dgm:cxn modelId="{A751C327-B64C-4285-9528-C99029EC75A3}" srcId="{D0F64537-E4C8-4FD4-AEB1-2D594A0DD6F4}" destId="{9B1853DE-BD3C-4545-A31F-6D1B303FCCC0}" srcOrd="1" destOrd="0" parTransId="{EF70DC38-5B07-434E-B912-B5FD4CFD316A}" sibTransId="{A35F3CCD-31BE-42BA-B312-D2E65636B99B}"/>
    <dgm:cxn modelId="{60755224-BCC4-42E9-9479-0A7677B9DA3B}" type="presOf" srcId="{E7A66630-2ED5-46AD-A61F-8015916553AF}" destId="{6351CBC2-3563-41F5-A8B7-971F10E03CB8}" srcOrd="0" destOrd="0" presId="urn:microsoft.com/office/officeart/2008/layout/SquareAccentList"/>
    <dgm:cxn modelId="{0574858F-C8B7-4FA8-B22E-6EFAB3887D33}" type="presOf" srcId="{7D5952DC-BA0E-45AD-B877-5B798700B346}" destId="{EDCAFFFE-D3B9-4015-9CB5-9D3B78AC6775}" srcOrd="0" destOrd="0" presId="urn:microsoft.com/office/officeart/2008/layout/SquareAccentList"/>
    <dgm:cxn modelId="{54BB10A8-CB50-4BFE-B674-FF7B04A59B56}" srcId="{5FD15B6F-3B17-4F4D-A6BC-C4A14AAC60BF}" destId="{2E50D90C-8612-4746-97FE-DA2006C4E48D}" srcOrd="1" destOrd="0" parTransId="{4338D30D-570D-465F-8DAE-9264C7C255DE}" sibTransId="{BE35EE9C-127E-465D-A4E2-5C5F73FBF617}"/>
    <dgm:cxn modelId="{21278567-06B5-4CF4-A278-FE02881EEC9B}" type="presOf" srcId="{6781F060-5AFC-4E78-9234-532EBE68B380}" destId="{8032FDF1-97EF-4DA0-AD6A-911F69BC6849}" srcOrd="0" destOrd="0" presId="urn:microsoft.com/office/officeart/2008/layout/SquareAccentList"/>
    <dgm:cxn modelId="{6CC15464-1C00-4BA8-AF75-1D77EF312C33}" srcId="{5FD15B6F-3B17-4F4D-A6BC-C4A14AAC60BF}" destId="{60BE9B03-6FCA-46AB-A901-D4D79BB83656}" srcOrd="4" destOrd="0" parTransId="{E1A63BF4-165C-45CC-B1E1-FC93DF77C332}" sibTransId="{CB452FED-C4FF-42C7-8EC2-B085E3B77ECB}"/>
    <dgm:cxn modelId="{C6C11BB1-ECDE-4410-8768-465B34642830}" srcId="{7D5952DC-BA0E-45AD-B877-5B798700B346}" destId="{5FD15B6F-3B17-4F4D-A6BC-C4A14AAC60BF}" srcOrd="0" destOrd="0" parTransId="{38F89C83-ECCE-40D9-A981-A04385165CFC}" sibTransId="{ADD5E2F2-37FC-4CA2-98C0-75CFCDE1A2A0}"/>
    <dgm:cxn modelId="{DFE44B6D-6943-4F26-B4E2-8A20B7E559F4}" srcId="{7D5952DC-BA0E-45AD-B877-5B798700B346}" destId="{D0F64537-E4C8-4FD4-AEB1-2D594A0DD6F4}" srcOrd="1" destOrd="0" parTransId="{5E1FE319-739A-4566-BE57-708E0B842F99}" sibTransId="{25EC1322-04C1-44B1-91CF-05A8FBB90B16}"/>
    <dgm:cxn modelId="{6A1B78A7-72C4-4AAC-BA24-DCDC0BA45A55}" srcId="{5FD15B6F-3B17-4F4D-A6BC-C4A14AAC60BF}" destId="{889F63B3-2188-4CBD-BD40-9217994FE664}" srcOrd="2" destOrd="0" parTransId="{E1D35CE4-8765-43EE-BF8F-AD9115D9D570}" sibTransId="{38BE81A8-B3D1-4788-89E4-0A6B087A48C1}"/>
    <dgm:cxn modelId="{5129A092-F92A-466D-8EA8-AA81A65B749D}" type="presOf" srcId="{2E50D90C-8612-4746-97FE-DA2006C4E48D}" destId="{5A7279ED-E682-429E-AEAD-F0FE63EE1497}" srcOrd="0" destOrd="0" presId="urn:microsoft.com/office/officeart/2008/layout/SquareAccentList"/>
    <dgm:cxn modelId="{96B501DF-A0FB-4ECC-90E6-1F166F5B20AC}" type="presOf" srcId="{1DF552BD-0A3E-4EB4-B9D7-2354ADD31257}" destId="{90625BDD-C613-4E2D-8F0B-C7F067602D6D}" srcOrd="0" destOrd="0" presId="urn:microsoft.com/office/officeart/2008/layout/SquareAccentList"/>
    <dgm:cxn modelId="{4D724521-32AA-47C6-B72E-DBA47D34AAE6}" type="presOf" srcId="{9B1853DE-BD3C-4545-A31F-6D1B303FCCC0}" destId="{91EFC3EB-2ABA-4355-9075-1DF94C155818}" srcOrd="0" destOrd="0" presId="urn:microsoft.com/office/officeart/2008/layout/SquareAccentList"/>
    <dgm:cxn modelId="{9827EE4E-7A07-4032-B834-13F43D7E6AF8}" type="presParOf" srcId="{EDCAFFFE-D3B9-4015-9CB5-9D3B78AC6775}" destId="{D419B324-8D87-4304-A242-D8DD909C148D}" srcOrd="0" destOrd="0" presId="urn:microsoft.com/office/officeart/2008/layout/SquareAccentList"/>
    <dgm:cxn modelId="{234AFB76-E332-4EE9-93BB-51C1164FAA9D}" type="presParOf" srcId="{D419B324-8D87-4304-A242-D8DD909C148D}" destId="{DD1C8035-3650-4801-BD1F-C2CA7C9A4B54}" srcOrd="0" destOrd="0" presId="urn:microsoft.com/office/officeart/2008/layout/SquareAccentList"/>
    <dgm:cxn modelId="{6E4EBA4C-997C-48FF-868F-F6A6A8EE5498}" type="presParOf" srcId="{DD1C8035-3650-4801-BD1F-C2CA7C9A4B54}" destId="{024C9887-BB74-443C-9847-1AABA93FB4F2}" srcOrd="0" destOrd="0" presId="urn:microsoft.com/office/officeart/2008/layout/SquareAccentList"/>
    <dgm:cxn modelId="{F3277D53-9553-4A80-A3CA-ABF3432D79DD}" type="presParOf" srcId="{DD1C8035-3650-4801-BD1F-C2CA7C9A4B54}" destId="{C7129328-8D17-4B82-A28C-FA63FDCCA899}" srcOrd="1" destOrd="0" presId="urn:microsoft.com/office/officeart/2008/layout/SquareAccentList"/>
    <dgm:cxn modelId="{BCD92B46-841C-4035-9B95-B7CA8A250317}" type="presParOf" srcId="{DD1C8035-3650-4801-BD1F-C2CA7C9A4B54}" destId="{B99F79A6-F2D6-4A2E-B99D-6B7DC3978D32}" srcOrd="2" destOrd="0" presId="urn:microsoft.com/office/officeart/2008/layout/SquareAccentList"/>
    <dgm:cxn modelId="{71DDEF87-5241-4482-B832-DD72FA17D5BD}" type="presParOf" srcId="{D419B324-8D87-4304-A242-D8DD909C148D}" destId="{4321EAD5-2D9E-4727-9633-C40EB9A4D993}" srcOrd="1" destOrd="0" presId="urn:microsoft.com/office/officeart/2008/layout/SquareAccentList"/>
    <dgm:cxn modelId="{E02F8F54-0E18-431C-AD1A-8DCAC662800E}" type="presParOf" srcId="{4321EAD5-2D9E-4727-9633-C40EB9A4D993}" destId="{2F648C91-FA09-4312-8D4A-5D0C355BDEEB}" srcOrd="0" destOrd="0" presId="urn:microsoft.com/office/officeart/2008/layout/SquareAccentList"/>
    <dgm:cxn modelId="{63F1B6A2-193F-4E16-AEC0-2AC5EC66B6BB}" type="presParOf" srcId="{2F648C91-FA09-4312-8D4A-5D0C355BDEEB}" destId="{F8F4B278-08E9-4DE7-880B-A1B2E9B02B28}" srcOrd="0" destOrd="0" presId="urn:microsoft.com/office/officeart/2008/layout/SquareAccentList"/>
    <dgm:cxn modelId="{EBC5DB95-59BD-42E7-8255-103AE9B8D336}" type="presParOf" srcId="{2F648C91-FA09-4312-8D4A-5D0C355BDEEB}" destId="{6351CBC2-3563-41F5-A8B7-971F10E03CB8}" srcOrd="1" destOrd="0" presId="urn:microsoft.com/office/officeart/2008/layout/SquareAccentList"/>
    <dgm:cxn modelId="{FFEC4C55-0BBA-4AF4-9489-9594A26885D4}" type="presParOf" srcId="{4321EAD5-2D9E-4727-9633-C40EB9A4D993}" destId="{8D7FADCD-E1AB-478D-92C5-E13593A944C3}" srcOrd="1" destOrd="0" presId="urn:microsoft.com/office/officeart/2008/layout/SquareAccentList"/>
    <dgm:cxn modelId="{A09EDDA1-64B7-4628-99C6-9A699D10D54C}" type="presParOf" srcId="{8D7FADCD-E1AB-478D-92C5-E13593A944C3}" destId="{8164BD9E-D5DA-4BE9-8D15-AD46B240249D}" srcOrd="0" destOrd="0" presId="urn:microsoft.com/office/officeart/2008/layout/SquareAccentList"/>
    <dgm:cxn modelId="{E15257C5-64E3-47A3-AB79-664131F35658}" type="presParOf" srcId="{8D7FADCD-E1AB-478D-92C5-E13593A944C3}" destId="{5A7279ED-E682-429E-AEAD-F0FE63EE1497}" srcOrd="1" destOrd="0" presId="urn:microsoft.com/office/officeart/2008/layout/SquareAccentList"/>
    <dgm:cxn modelId="{44A40AF9-0592-4468-9371-273C25B73D9A}" type="presParOf" srcId="{4321EAD5-2D9E-4727-9633-C40EB9A4D993}" destId="{F249B384-91CF-4A90-B164-0044F6C35027}" srcOrd="2" destOrd="0" presId="urn:microsoft.com/office/officeart/2008/layout/SquareAccentList"/>
    <dgm:cxn modelId="{7E1236CA-3997-40BE-98DA-1D88BFD264D8}" type="presParOf" srcId="{F249B384-91CF-4A90-B164-0044F6C35027}" destId="{85F07D2C-AA37-4EEF-9384-8DB72D9171C9}" srcOrd="0" destOrd="0" presId="urn:microsoft.com/office/officeart/2008/layout/SquareAccentList"/>
    <dgm:cxn modelId="{7BD6A143-77E3-42A1-9946-35FC4965F468}" type="presParOf" srcId="{F249B384-91CF-4A90-B164-0044F6C35027}" destId="{8DB5518C-CB3E-4C00-8084-74E98225F36C}" srcOrd="1" destOrd="0" presId="urn:microsoft.com/office/officeart/2008/layout/SquareAccentList"/>
    <dgm:cxn modelId="{C5009C81-3DB1-4089-BA9F-BC72999F2F12}" type="presParOf" srcId="{4321EAD5-2D9E-4727-9633-C40EB9A4D993}" destId="{414004A9-006E-46E2-8167-5933A31C4F05}" srcOrd="3" destOrd="0" presId="urn:microsoft.com/office/officeart/2008/layout/SquareAccentList"/>
    <dgm:cxn modelId="{82F037C7-A82A-400D-A2FF-DB20577B7DF8}" type="presParOf" srcId="{414004A9-006E-46E2-8167-5933A31C4F05}" destId="{14F5AC24-AACF-4E29-BB47-548DD42BC7CF}" srcOrd="0" destOrd="0" presId="urn:microsoft.com/office/officeart/2008/layout/SquareAccentList"/>
    <dgm:cxn modelId="{2E7B33B6-1555-42D7-8C23-98F451ABD792}" type="presParOf" srcId="{414004A9-006E-46E2-8167-5933A31C4F05}" destId="{90625BDD-C613-4E2D-8F0B-C7F067602D6D}" srcOrd="1" destOrd="0" presId="urn:microsoft.com/office/officeart/2008/layout/SquareAccentList"/>
    <dgm:cxn modelId="{D23410FA-829F-4757-A9FD-7F017FCF14A7}" type="presParOf" srcId="{4321EAD5-2D9E-4727-9633-C40EB9A4D993}" destId="{94AD75E4-E961-4488-A45E-F9D5D28EC968}" srcOrd="4" destOrd="0" presId="urn:microsoft.com/office/officeart/2008/layout/SquareAccentList"/>
    <dgm:cxn modelId="{AE3976FE-BF54-44C1-BEE1-6289B81BE5B2}" type="presParOf" srcId="{94AD75E4-E961-4488-A45E-F9D5D28EC968}" destId="{2971A066-7270-4D78-8438-492C834895AB}" srcOrd="0" destOrd="0" presId="urn:microsoft.com/office/officeart/2008/layout/SquareAccentList"/>
    <dgm:cxn modelId="{3C6BDB76-20F4-424A-84AB-7816CF24C662}" type="presParOf" srcId="{94AD75E4-E961-4488-A45E-F9D5D28EC968}" destId="{47CF8DCA-1C38-43BE-AC26-EDEA4563C3D0}" srcOrd="1" destOrd="0" presId="urn:microsoft.com/office/officeart/2008/layout/SquareAccentList"/>
    <dgm:cxn modelId="{A0FDEEE3-5CCC-4807-8E29-5BBB522DD383}" type="presParOf" srcId="{EDCAFFFE-D3B9-4015-9CB5-9D3B78AC6775}" destId="{E21C2DDE-C475-43B1-BD96-FE045CB7E209}" srcOrd="1" destOrd="0" presId="urn:microsoft.com/office/officeart/2008/layout/SquareAccentList"/>
    <dgm:cxn modelId="{69168748-8AD8-4FC3-8446-65D1B2143AF4}" type="presParOf" srcId="{E21C2DDE-C475-43B1-BD96-FE045CB7E209}" destId="{5575493D-5C9E-4453-9A0C-0E8157D967BB}" srcOrd="0" destOrd="0" presId="urn:microsoft.com/office/officeart/2008/layout/SquareAccentList"/>
    <dgm:cxn modelId="{A8BA9267-E054-40E9-8F31-2B609DD2F1BC}" type="presParOf" srcId="{5575493D-5C9E-4453-9A0C-0E8157D967BB}" destId="{281E7AA8-7043-46A3-91B1-B1B6B1501BA7}" srcOrd="0" destOrd="0" presId="urn:microsoft.com/office/officeart/2008/layout/SquareAccentList"/>
    <dgm:cxn modelId="{0FE027D2-5226-4FE5-9C69-AF7848FFF62F}" type="presParOf" srcId="{5575493D-5C9E-4453-9A0C-0E8157D967BB}" destId="{31DA2E26-F25F-41BD-A179-74489B384C37}" srcOrd="1" destOrd="0" presId="urn:microsoft.com/office/officeart/2008/layout/SquareAccentList"/>
    <dgm:cxn modelId="{A542E0A4-AF6B-4B32-8A2B-2B2F9B26834D}" type="presParOf" srcId="{5575493D-5C9E-4453-9A0C-0E8157D967BB}" destId="{34E92C41-CE4C-4308-AC2F-183B62060E07}" srcOrd="2" destOrd="0" presId="urn:microsoft.com/office/officeart/2008/layout/SquareAccentList"/>
    <dgm:cxn modelId="{E314C06F-A446-4CF2-B286-E60C030ADE60}" type="presParOf" srcId="{E21C2DDE-C475-43B1-BD96-FE045CB7E209}" destId="{1A265D32-7E8C-46AA-8F02-3CDFDA226340}" srcOrd="1" destOrd="0" presId="urn:microsoft.com/office/officeart/2008/layout/SquareAccentList"/>
    <dgm:cxn modelId="{237C77F8-504A-41AA-9B13-34174E2A2726}" type="presParOf" srcId="{1A265D32-7E8C-46AA-8F02-3CDFDA226340}" destId="{FFC3AFA3-7C8B-4A64-83CD-FA7B76D2CF0F}" srcOrd="0" destOrd="0" presId="urn:microsoft.com/office/officeart/2008/layout/SquareAccentList"/>
    <dgm:cxn modelId="{F809F2FE-EA1F-4D6D-A8CB-8810B2CDB471}" type="presParOf" srcId="{FFC3AFA3-7C8B-4A64-83CD-FA7B76D2CF0F}" destId="{784CDD1B-B11B-4C58-A79E-66C1098E0982}" srcOrd="0" destOrd="0" presId="urn:microsoft.com/office/officeart/2008/layout/SquareAccentList"/>
    <dgm:cxn modelId="{162F2321-6B79-40F5-9A14-20D43BBABAC9}" type="presParOf" srcId="{FFC3AFA3-7C8B-4A64-83CD-FA7B76D2CF0F}" destId="{8032FDF1-97EF-4DA0-AD6A-911F69BC6849}" srcOrd="1" destOrd="0" presId="urn:microsoft.com/office/officeart/2008/layout/SquareAccentList"/>
    <dgm:cxn modelId="{D9644350-7D30-4A45-A110-5529294FB8CE}" type="presParOf" srcId="{1A265D32-7E8C-46AA-8F02-3CDFDA226340}" destId="{792679CF-9850-4881-942B-2B83501F50AB}" srcOrd="1" destOrd="0" presId="urn:microsoft.com/office/officeart/2008/layout/SquareAccentList"/>
    <dgm:cxn modelId="{5FE37C1C-DAC1-48D9-86B3-1B286098470D}" type="presParOf" srcId="{792679CF-9850-4881-942B-2B83501F50AB}" destId="{7D8BEF3A-D357-4C78-BAE7-C193855EB806}" srcOrd="0" destOrd="0" presId="urn:microsoft.com/office/officeart/2008/layout/SquareAccentList"/>
    <dgm:cxn modelId="{5A4018C0-7252-4240-964D-6531F8C14D04}" type="presParOf" srcId="{792679CF-9850-4881-942B-2B83501F50AB}" destId="{91EFC3EB-2ABA-4355-9075-1DF94C15581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8F283-F76C-425B-9A00-E10E568FF78A}">
      <dsp:nvSpPr>
        <dsp:cNvPr id="0" name=""/>
        <dsp:cNvSpPr/>
      </dsp:nvSpPr>
      <dsp:spPr>
        <a:xfrm>
          <a:off x="4615530" y="3622567"/>
          <a:ext cx="3216608" cy="1863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228600" lvl="1" indent="-228600" algn="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Small-state minimums</a:t>
          </a:r>
        </a:p>
        <a:p>
          <a:pPr marL="228600" lvl="1" indent="-228600" algn="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Demographics of population</a:t>
          </a:r>
        </a:p>
      </dsp:txBody>
      <dsp:txXfrm>
        <a:off x="5621455" y="4129468"/>
        <a:ext cx="2169741" cy="1315992"/>
      </dsp:txXfrm>
    </dsp:sp>
    <dsp:sp modelId="{97E1A762-D48D-47D7-B5C3-10D7DFA6EC5A}">
      <dsp:nvSpPr>
        <dsp:cNvPr id="0" name=""/>
        <dsp:cNvSpPr/>
      </dsp:nvSpPr>
      <dsp:spPr>
        <a:xfrm>
          <a:off x="92660" y="3604092"/>
          <a:ext cx="3486617" cy="1900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Large federal</a:t>
          </a:r>
          <a:br>
            <a:rPr lang="en-US" sz="2200" kern="1200" dirty="0"/>
          </a:br>
          <a:r>
            <a:rPr lang="en-US" sz="2200" kern="1200" dirty="0"/>
            <a:t>land holdings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Natural resources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134414" y="4121042"/>
        <a:ext cx="2357124" cy="1342080"/>
      </dsp:txXfrm>
    </dsp:sp>
    <dsp:sp modelId="{A7E789BA-23DD-4EDD-AD06-F5D091FD2D39}">
      <dsp:nvSpPr>
        <dsp:cNvPr id="0" name=""/>
        <dsp:cNvSpPr/>
      </dsp:nvSpPr>
      <dsp:spPr>
        <a:xfrm>
          <a:off x="4693696" y="-18476"/>
          <a:ext cx="3124875" cy="1742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Low income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High poverty</a:t>
          </a:r>
        </a:p>
      </dsp:txBody>
      <dsp:txXfrm>
        <a:off x="5669427" y="19792"/>
        <a:ext cx="2110876" cy="1230024"/>
      </dsp:txXfrm>
    </dsp:sp>
    <dsp:sp modelId="{081DBB08-56A7-48B2-B316-D6F8909D4649}">
      <dsp:nvSpPr>
        <dsp:cNvPr id="0" name=""/>
        <dsp:cNvSpPr/>
      </dsp:nvSpPr>
      <dsp:spPr>
        <a:xfrm>
          <a:off x="127931" y="-18476"/>
          <a:ext cx="3416076" cy="1742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Robust program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Federal</a:t>
          </a:r>
          <a:br>
            <a:rPr lang="en-US" sz="2200" kern="1200" dirty="0"/>
          </a:br>
          <a:r>
            <a:rPr lang="en-US" sz="2200" kern="1200" dirty="0"/>
            <a:t>matching rate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ACA </a:t>
          </a:r>
          <a:br>
            <a:rPr lang="en-US" sz="2200" kern="1200" dirty="0"/>
          </a:br>
          <a:r>
            <a:rPr lang="en-US" sz="2200" kern="1200" dirty="0"/>
            <a:t>expansion </a:t>
          </a:r>
          <a:br>
            <a:rPr lang="en-US" sz="2000" kern="1200" dirty="0"/>
          </a:br>
          <a:endParaRPr lang="en-US" sz="2000" kern="1200" dirty="0"/>
        </a:p>
      </dsp:txBody>
      <dsp:txXfrm>
        <a:off x="166199" y="19792"/>
        <a:ext cx="2314717" cy="1230024"/>
      </dsp:txXfrm>
    </dsp:sp>
    <dsp:sp modelId="{5E30CDE2-3CC7-4114-9FF5-B8FA16E12D77}">
      <dsp:nvSpPr>
        <dsp:cNvPr id="0" name=""/>
        <dsp:cNvSpPr/>
      </dsp:nvSpPr>
      <dsp:spPr>
        <a:xfrm>
          <a:off x="1550707" y="331507"/>
          <a:ext cx="2357252" cy="235725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Medicaid</a:t>
          </a:r>
        </a:p>
      </dsp:txBody>
      <dsp:txXfrm>
        <a:off x="2241130" y="1021930"/>
        <a:ext cx="1666829" cy="1666829"/>
      </dsp:txXfrm>
    </dsp:sp>
    <dsp:sp modelId="{244996F8-0C07-4700-94F2-D36FD24FCF60}">
      <dsp:nvSpPr>
        <dsp:cNvPr id="0" name=""/>
        <dsp:cNvSpPr/>
      </dsp:nvSpPr>
      <dsp:spPr>
        <a:xfrm rot="5400000">
          <a:off x="4016840" y="331507"/>
          <a:ext cx="2357252" cy="235725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Income</a:t>
          </a:r>
        </a:p>
      </dsp:txBody>
      <dsp:txXfrm rot="-5400000">
        <a:off x="4016840" y="1021930"/>
        <a:ext cx="1666829" cy="1666829"/>
      </dsp:txXfrm>
    </dsp:sp>
    <dsp:sp modelId="{D16A1E7A-9065-478D-B1B5-AF168148BDB8}">
      <dsp:nvSpPr>
        <dsp:cNvPr id="0" name=""/>
        <dsp:cNvSpPr/>
      </dsp:nvSpPr>
      <dsp:spPr>
        <a:xfrm rot="10800000">
          <a:off x="4016840" y="2797640"/>
          <a:ext cx="2357252" cy="235725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Population</a:t>
          </a:r>
        </a:p>
      </dsp:txBody>
      <dsp:txXfrm rot="10800000">
        <a:off x="4016840" y="2797640"/>
        <a:ext cx="1666829" cy="1666829"/>
      </dsp:txXfrm>
    </dsp:sp>
    <dsp:sp modelId="{351039F4-25B4-43BA-932B-12F608EC9208}">
      <dsp:nvSpPr>
        <dsp:cNvPr id="0" name=""/>
        <dsp:cNvSpPr/>
      </dsp:nvSpPr>
      <dsp:spPr>
        <a:xfrm rot="16200000">
          <a:off x="1550707" y="2797640"/>
          <a:ext cx="2357252" cy="235725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Geography</a:t>
          </a:r>
        </a:p>
      </dsp:txBody>
      <dsp:txXfrm rot="5400000">
        <a:off x="2241130" y="2797640"/>
        <a:ext cx="1666829" cy="1666829"/>
      </dsp:txXfrm>
    </dsp:sp>
    <dsp:sp modelId="{8EBE3AD5-13B3-4C41-8734-4FFA3A583E7E}">
      <dsp:nvSpPr>
        <dsp:cNvPr id="0" name=""/>
        <dsp:cNvSpPr/>
      </dsp:nvSpPr>
      <dsp:spPr>
        <a:xfrm>
          <a:off x="3555460" y="2253239"/>
          <a:ext cx="813878" cy="70772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08AD6-D264-474E-AFC1-8E50FFA4526C}">
      <dsp:nvSpPr>
        <dsp:cNvPr id="0" name=""/>
        <dsp:cNvSpPr/>
      </dsp:nvSpPr>
      <dsp:spPr>
        <a:xfrm rot="10800000">
          <a:off x="3555460" y="2525439"/>
          <a:ext cx="813878" cy="70772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5493B-1154-4155-AAA2-43D80E620EC6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Robust program, ACA expansion</a:t>
          </a:r>
        </a:p>
      </dsp:txBody>
      <dsp:txXfrm rot="5400000">
        <a:off x="0" y="0"/>
        <a:ext cx="3048000" cy="1524000"/>
      </dsp:txXfrm>
    </dsp:sp>
    <dsp:sp modelId="{4B227A30-E383-4C4F-B5AF-FFCA62802E73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DC, NY, RI, VT</a:t>
          </a:r>
        </a:p>
      </dsp:txBody>
      <dsp:txXfrm>
        <a:off x="3048000" y="0"/>
        <a:ext cx="3048000" cy="1524000"/>
      </dsp:txXfrm>
    </dsp:sp>
    <dsp:sp modelId="{08CFBF8C-0102-4C95-A555-4B3A969D5603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High matching rate</a:t>
          </a:r>
        </a:p>
      </dsp:txBody>
      <dsp:txXfrm rot="10800000">
        <a:off x="0" y="2539999"/>
        <a:ext cx="3048000" cy="1524000"/>
      </dsp:txXfrm>
    </dsp:sp>
    <dsp:sp modelId="{8EB9F38C-0FBC-43F2-A47C-048069BADBE1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NM, WV, KY, AR</a:t>
          </a:r>
        </a:p>
      </dsp:txBody>
      <dsp:txXfrm rot="-5400000">
        <a:off x="3048000" y="2539999"/>
        <a:ext cx="3048000" cy="1524000"/>
      </dsp:txXfrm>
    </dsp:sp>
    <dsp:sp modelId="{D4C8E579-BC6B-451A-B9FB-6FAB4101F01F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Medicaid</a:t>
          </a:r>
        </a:p>
      </dsp:txBody>
      <dsp:txXfrm>
        <a:off x="2183197" y="1573596"/>
        <a:ext cx="1729606" cy="916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0E476-67D7-4716-89CC-01F657E37F6D}">
      <dsp:nvSpPr>
        <dsp:cNvPr id="0" name=""/>
        <dsp:cNvSpPr/>
      </dsp:nvSpPr>
      <dsp:spPr>
        <a:xfrm>
          <a:off x="33" y="253730"/>
          <a:ext cx="3204641" cy="806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Programs</a:t>
          </a:r>
        </a:p>
      </dsp:txBody>
      <dsp:txXfrm>
        <a:off x="33" y="253730"/>
        <a:ext cx="3204641" cy="806400"/>
      </dsp:txXfrm>
    </dsp:sp>
    <dsp:sp modelId="{18B47467-510E-4C13-AB71-9EDAFCB5332F}">
      <dsp:nvSpPr>
        <dsp:cNvPr id="0" name=""/>
        <dsp:cNvSpPr/>
      </dsp:nvSpPr>
      <dsp:spPr>
        <a:xfrm>
          <a:off x="33" y="1060130"/>
          <a:ext cx="3204641" cy="37661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Mineral Leasing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Internal Revenue Collections for PR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BLM: Payments in Lieu of Taxes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National Forests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TVA: Payments in Lieu of Taxes</a:t>
          </a:r>
        </a:p>
      </dsp:txBody>
      <dsp:txXfrm>
        <a:off x="33" y="1060130"/>
        <a:ext cx="3204641" cy="3766139"/>
      </dsp:txXfrm>
    </dsp:sp>
    <dsp:sp modelId="{B296E807-99E7-4FC6-83EB-E914717DFBD4}">
      <dsp:nvSpPr>
        <dsp:cNvPr id="0" name=""/>
        <dsp:cNvSpPr/>
      </dsp:nvSpPr>
      <dsp:spPr>
        <a:xfrm>
          <a:off x="3653324" y="253730"/>
          <a:ext cx="3204641" cy="806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States</a:t>
          </a:r>
        </a:p>
      </dsp:txBody>
      <dsp:txXfrm>
        <a:off x="3653324" y="253730"/>
        <a:ext cx="3204641" cy="806400"/>
      </dsp:txXfrm>
    </dsp:sp>
    <dsp:sp modelId="{19742302-D90E-476A-804D-B4A6458FCE3C}">
      <dsp:nvSpPr>
        <dsp:cNvPr id="0" name=""/>
        <dsp:cNvSpPr/>
      </dsp:nvSpPr>
      <dsp:spPr>
        <a:xfrm>
          <a:off x="3653324" y="1060130"/>
          <a:ext cx="3204641" cy="37661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Wyoming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New Mexico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Puerto Rico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Arkansas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Montana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North Dakota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Oregon</a:t>
          </a:r>
        </a:p>
      </dsp:txBody>
      <dsp:txXfrm>
        <a:off x="3653324" y="1060130"/>
        <a:ext cx="3204641" cy="3766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BD1BF-0D43-438E-895D-6D53525D8E9D}">
      <dsp:nvSpPr>
        <dsp:cNvPr id="0" name=""/>
        <dsp:cNvSpPr/>
      </dsp:nvSpPr>
      <dsp:spPr>
        <a:xfrm>
          <a:off x="71069" y="777"/>
          <a:ext cx="2328969" cy="9365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Low per capita personal income</a:t>
          </a:r>
        </a:p>
      </dsp:txBody>
      <dsp:txXfrm>
        <a:off x="98498" y="28206"/>
        <a:ext cx="2274111" cy="881652"/>
      </dsp:txXfrm>
    </dsp:sp>
    <dsp:sp modelId="{B4741C57-EB1E-4CCC-9B0B-2E680851BC07}">
      <dsp:nvSpPr>
        <dsp:cNvPr id="0" name=""/>
        <dsp:cNvSpPr/>
      </dsp:nvSpPr>
      <dsp:spPr>
        <a:xfrm>
          <a:off x="303966" y="937287"/>
          <a:ext cx="232896" cy="47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596"/>
              </a:lnTo>
              <a:lnTo>
                <a:pt x="232896" y="47259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874DD-8D4F-425C-A563-949BD69B9A30}">
      <dsp:nvSpPr>
        <dsp:cNvPr id="0" name=""/>
        <dsp:cNvSpPr/>
      </dsp:nvSpPr>
      <dsp:spPr>
        <a:xfrm>
          <a:off x="536863" y="1094820"/>
          <a:ext cx="1008206" cy="63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Mississippi</a:t>
          </a:r>
        </a:p>
      </dsp:txBody>
      <dsp:txXfrm>
        <a:off x="555319" y="1113276"/>
        <a:ext cx="971294" cy="593216"/>
      </dsp:txXfrm>
    </dsp:sp>
    <dsp:sp modelId="{1464E529-BEE0-4814-A409-D5B2487EC118}">
      <dsp:nvSpPr>
        <dsp:cNvPr id="0" name=""/>
        <dsp:cNvSpPr/>
      </dsp:nvSpPr>
      <dsp:spPr>
        <a:xfrm>
          <a:off x="303966" y="937287"/>
          <a:ext cx="232896" cy="1260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0257"/>
              </a:lnTo>
              <a:lnTo>
                <a:pt x="232896" y="12602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7C1EF-6DB5-41A4-9BD8-EDA13EF590F9}">
      <dsp:nvSpPr>
        <dsp:cNvPr id="0" name=""/>
        <dsp:cNvSpPr/>
      </dsp:nvSpPr>
      <dsp:spPr>
        <a:xfrm>
          <a:off x="536863" y="1882481"/>
          <a:ext cx="1008206" cy="63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37858"/>
              <a:satOff val="1085"/>
              <a:lumOff val="9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West Virginia</a:t>
          </a:r>
        </a:p>
      </dsp:txBody>
      <dsp:txXfrm>
        <a:off x="555319" y="1900937"/>
        <a:ext cx="971294" cy="593216"/>
      </dsp:txXfrm>
    </dsp:sp>
    <dsp:sp modelId="{581B22D3-F17B-46EC-B121-664655B9A49E}">
      <dsp:nvSpPr>
        <dsp:cNvPr id="0" name=""/>
        <dsp:cNvSpPr/>
      </dsp:nvSpPr>
      <dsp:spPr>
        <a:xfrm>
          <a:off x="303966" y="937287"/>
          <a:ext cx="232896" cy="2047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919"/>
              </a:lnTo>
              <a:lnTo>
                <a:pt x="232896" y="20479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29B4F-4AE4-4A71-8449-354B1D728377}">
      <dsp:nvSpPr>
        <dsp:cNvPr id="0" name=""/>
        <dsp:cNvSpPr/>
      </dsp:nvSpPr>
      <dsp:spPr>
        <a:xfrm>
          <a:off x="536863" y="2670142"/>
          <a:ext cx="1008206" cy="63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475716"/>
              <a:satOff val="2170"/>
              <a:lumOff val="1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Idaho</a:t>
          </a:r>
        </a:p>
      </dsp:txBody>
      <dsp:txXfrm>
        <a:off x="555319" y="2688598"/>
        <a:ext cx="971294" cy="593216"/>
      </dsp:txXfrm>
    </dsp:sp>
    <dsp:sp modelId="{245743B7-7C68-4246-B699-745ADB270A05}">
      <dsp:nvSpPr>
        <dsp:cNvPr id="0" name=""/>
        <dsp:cNvSpPr/>
      </dsp:nvSpPr>
      <dsp:spPr>
        <a:xfrm>
          <a:off x="303966" y="937287"/>
          <a:ext cx="232896" cy="2835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5580"/>
              </a:lnTo>
              <a:lnTo>
                <a:pt x="232896" y="28355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6C633-683F-459D-98A1-200E758A7845}">
      <dsp:nvSpPr>
        <dsp:cNvPr id="0" name=""/>
        <dsp:cNvSpPr/>
      </dsp:nvSpPr>
      <dsp:spPr>
        <a:xfrm>
          <a:off x="536863" y="3457803"/>
          <a:ext cx="1008206" cy="63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213573"/>
              <a:satOff val="3255"/>
              <a:lumOff val="27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South Carolina</a:t>
          </a:r>
        </a:p>
      </dsp:txBody>
      <dsp:txXfrm>
        <a:off x="555319" y="3476259"/>
        <a:ext cx="971294" cy="593216"/>
      </dsp:txXfrm>
    </dsp:sp>
    <dsp:sp modelId="{340F8508-50D0-474E-968A-4A2279EE4D87}">
      <dsp:nvSpPr>
        <dsp:cNvPr id="0" name=""/>
        <dsp:cNvSpPr/>
      </dsp:nvSpPr>
      <dsp:spPr>
        <a:xfrm>
          <a:off x="303966" y="937287"/>
          <a:ext cx="232896" cy="3623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3241"/>
              </a:lnTo>
              <a:lnTo>
                <a:pt x="232896" y="36232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8EA4B-E61D-42A1-965C-48F41BBE10F0}">
      <dsp:nvSpPr>
        <dsp:cNvPr id="0" name=""/>
        <dsp:cNvSpPr/>
      </dsp:nvSpPr>
      <dsp:spPr>
        <a:xfrm>
          <a:off x="536863" y="4245464"/>
          <a:ext cx="1008206" cy="63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951431"/>
              <a:satOff val="4340"/>
              <a:lumOff val="37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New Mexico</a:t>
          </a:r>
        </a:p>
      </dsp:txBody>
      <dsp:txXfrm>
        <a:off x="555319" y="4263920"/>
        <a:ext cx="971294" cy="593216"/>
      </dsp:txXfrm>
    </dsp:sp>
    <dsp:sp modelId="{23F5EACD-6DFD-41DC-9BBB-1E1F9C223F59}">
      <dsp:nvSpPr>
        <dsp:cNvPr id="0" name=""/>
        <dsp:cNvSpPr/>
      </dsp:nvSpPr>
      <dsp:spPr>
        <a:xfrm>
          <a:off x="2715103" y="777"/>
          <a:ext cx="1770435" cy="936938"/>
        </a:xfrm>
        <a:prstGeom prst="roundRect">
          <a:avLst>
            <a:gd name="adj" fmla="val 10000"/>
          </a:avLst>
        </a:prstGeom>
        <a:solidFill>
          <a:schemeClr val="accent5">
            <a:hueOff val="-4673100"/>
            <a:satOff val="6871"/>
            <a:lumOff val="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 poverty</a:t>
          </a:r>
        </a:p>
      </dsp:txBody>
      <dsp:txXfrm>
        <a:off x="2742545" y="28219"/>
        <a:ext cx="1715551" cy="882054"/>
      </dsp:txXfrm>
    </dsp:sp>
    <dsp:sp modelId="{4AAC6D3B-D461-4891-A941-CF9FEA6E03C9}">
      <dsp:nvSpPr>
        <dsp:cNvPr id="0" name=""/>
        <dsp:cNvSpPr/>
      </dsp:nvSpPr>
      <dsp:spPr>
        <a:xfrm>
          <a:off x="2892147" y="937716"/>
          <a:ext cx="177043" cy="47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596"/>
              </a:lnTo>
              <a:lnTo>
                <a:pt x="177043" y="47259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DCE56-480C-4A03-B0DE-9E5F63271608}">
      <dsp:nvSpPr>
        <dsp:cNvPr id="0" name=""/>
        <dsp:cNvSpPr/>
      </dsp:nvSpPr>
      <dsp:spPr>
        <a:xfrm>
          <a:off x="3069190" y="1095248"/>
          <a:ext cx="1008206" cy="63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689289"/>
              <a:satOff val="5424"/>
              <a:lumOff val="46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Mississippi</a:t>
          </a:r>
        </a:p>
      </dsp:txBody>
      <dsp:txXfrm>
        <a:off x="3087646" y="1113704"/>
        <a:ext cx="971294" cy="593216"/>
      </dsp:txXfrm>
    </dsp:sp>
    <dsp:sp modelId="{2BD13607-8B86-4654-9CE6-0C0D30F57892}">
      <dsp:nvSpPr>
        <dsp:cNvPr id="0" name=""/>
        <dsp:cNvSpPr/>
      </dsp:nvSpPr>
      <dsp:spPr>
        <a:xfrm>
          <a:off x="2892147" y="937716"/>
          <a:ext cx="177043" cy="1260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0257"/>
              </a:lnTo>
              <a:lnTo>
                <a:pt x="177043" y="12602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224F6-0A52-4333-B6BD-BC392244EC63}">
      <dsp:nvSpPr>
        <dsp:cNvPr id="0" name=""/>
        <dsp:cNvSpPr/>
      </dsp:nvSpPr>
      <dsp:spPr>
        <a:xfrm>
          <a:off x="3069190" y="1882909"/>
          <a:ext cx="1008206" cy="63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427146"/>
              <a:satOff val="6509"/>
              <a:lumOff val="55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New Mexico</a:t>
          </a:r>
        </a:p>
      </dsp:txBody>
      <dsp:txXfrm>
        <a:off x="3087646" y="1901365"/>
        <a:ext cx="971294" cy="593216"/>
      </dsp:txXfrm>
    </dsp:sp>
    <dsp:sp modelId="{86A0F97F-8998-40D7-9757-4FE9C44A3CB7}">
      <dsp:nvSpPr>
        <dsp:cNvPr id="0" name=""/>
        <dsp:cNvSpPr/>
      </dsp:nvSpPr>
      <dsp:spPr>
        <a:xfrm>
          <a:off x="2892147" y="937716"/>
          <a:ext cx="177043" cy="2047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919"/>
              </a:lnTo>
              <a:lnTo>
                <a:pt x="177043" y="20479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0CE25-9958-4AC4-A8E8-ED73251C189E}">
      <dsp:nvSpPr>
        <dsp:cNvPr id="0" name=""/>
        <dsp:cNvSpPr/>
      </dsp:nvSpPr>
      <dsp:spPr>
        <a:xfrm>
          <a:off x="3069190" y="2670571"/>
          <a:ext cx="1008206" cy="63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165004"/>
              <a:satOff val="7594"/>
              <a:lumOff val="65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Louisiana</a:t>
          </a:r>
        </a:p>
      </dsp:txBody>
      <dsp:txXfrm>
        <a:off x="3087646" y="2689027"/>
        <a:ext cx="971294" cy="593216"/>
      </dsp:txXfrm>
    </dsp:sp>
    <dsp:sp modelId="{BEE6D68E-2639-42D6-8500-02455D90A2D5}">
      <dsp:nvSpPr>
        <dsp:cNvPr id="0" name=""/>
        <dsp:cNvSpPr/>
      </dsp:nvSpPr>
      <dsp:spPr>
        <a:xfrm>
          <a:off x="2892147" y="937716"/>
          <a:ext cx="177043" cy="2835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5580"/>
              </a:lnTo>
              <a:lnTo>
                <a:pt x="177043" y="28355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8A7D1-9D46-4EEB-B0DA-CDE9A2623507}">
      <dsp:nvSpPr>
        <dsp:cNvPr id="0" name=""/>
        <dsp:cNvSpPr/>
      </dsp:nvSpPr>
      <dsp:spPr>
        <a:xfrm>
          <a:off x="3069190" y="3458232"/>
          <a:ext cx="1008206" cy="63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02863"/>
              <a:satOff val="8679"/>
              <a:lumOff val="74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Alabama</a:t>
          </a:r>
        </a:p>
      </dsp:txBody>
      <dsp:txXfrm>
        <a:off x="3087646" y="3476688"/>
        <a:ext cx="971294" cy="593216"/>
      </dsp:txXfrm>
    </dsp:sp>
    <dsp:sp modelId="{AA56EA10-9238-425C-B906-F1C68DB40033}">
      <dsp:nvSpPr>
        <dsp:cNvPr id="0" name=""/>
        <dsp:cNvSpPr/>
      </dsp:nvSpPr>
      <dsp:spPr>
        <a:xfrm>
          <a:off x="2892147" y="937716"/>
          <a:ext cx="177043" cy="3623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3241"/>
              </a:lnTo>
              <a:lnTo>
                <a:pt x="177043" y="36232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A558D-0495-4164-B3A6-020DB792673D}">
      <dsp:nvSpPr>
        <dsp:cNvPr id="0" name=""/>
        <dsp:cNvSpPr/>
      </dsp:nvSpPr>
      <dsp:spPr>
        <a:xfrm>
          <a:off x="3069190" y="4245893"/>
          <a:ext cx="1008206" cy="63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40720"/>
              <a:satOff val="9764"/>
              <a:lumOff val="8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Kentucky</a:t>
          </a:r>
        </a:p>
      </dsp:txBody>
      <dsp:txXfrm>
        <a:off x="3087646" y="4264349"/>
        <a:ext cx="971294" cy="593216"/>
      </dsp:txXfrm>
    </dsp:sp>
    <dsp:sp modelId="{67724FC2-E40A-4CA1-9CA0-23365558F736}">
      <dsp:nvSpPr>
        <dsp:cNvPr id="0" name=""/>
        <dsp:cNvSpPr/>
      </dsp:nvSpPr>
      <dsp:spPr>
        <a:xfrm>
          <a:off x="4800603" y="777"/>
          <a:ext cx="1786352" cy="928337"/>
        </a:xfrm>
        <a:prstGeom prst="roundRect">
          <a:avLst>
            <a:gd name="adj" fmla="val 10000"/>
          </a:avLst>
        </a:prstGeom>
        <a:solidFill>
          <a:schemeClr val="accent5">
            <a:hueOff val="-9346199"/>
            <a:satOff val="13742"/>
            <a:lumOff val="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 child poverty</a:t>
          </a:r>
        </a:p>
      </dsp:txBody>
      <dsp:txXfrm>
        <a:off x="4827793" y="27967"/>
        <a:ext cx="1731972" cy="873957"/>
      </dsp:txXfrm>
    </dsp:sp>
    <dsp:sp modelId="{0AEC5702-0278-4442-AF0D-9F1D99F0AF00}">
      <dsp:nvSpPr>
        <dsp:cNvPr id="0" name=""/>
        <dsp:cNvSpPr/>
      </dsp:nvSpPr>
      <dsp:spPr>
        <a:xfrm>
          <a:off x="4979238" y="929115"/>
          <a:ext cx="178635" cy="47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596"/>
              </a:lnTo>
              <a:lnTo>
                <a:pt x="178635" y="47259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0BAAD-0C45-4320-9C04-687DFBD0C3A3}">
      <dsp:nvSpPr>
        <dsp:cNvPr id="0" name=""/>
        <dsp:cNvSpPr/>
      </dsp:nvSpPr>
      <dsp:spPr>
        <a:xfrm>
          <a:off x="5157874" y="1086647"/>
          <a:ext cx="1008206" cy="63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378578"/>
              <a:satOff val="10849"/>
              <a:lumOff val="9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Michigan</a:t>
          </a:r>
        </a:p>
      </dsp:txBody>
      <dsp:txXfrm>
        <a:off x="5176330" y="1105103"/>
        <a:ext cx="971294" cy="593216"/>
      </dsp:txXfrm>
    </dsp:sp>
    <dsp:sp modelId="{1140AC88-2580-47B2-8891-8AAE1377B7F3}">
      <dsp:nvSpPr>
        <dsp:cNvPr id="0" name=""/>
        <dsp:cNvSpPr/>
      </dsp:nvSpPr>
      <dsp:spPr>
        <a:xfrm>
          <a:off x="4979238" y="929115"/>
          <a:ext cx="178635" cy="1260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0257"/>
              </a:lnTo>
              <a:lnTo>
                <a:pt x="178635" y="12602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4EDCA-B9C6-4797-8EC9-D4E2A605951F}">
      <dsp:nvSpPr>
        <dsp:cNvPr id="0" name=""/>
        <dsp:cNvSpPr/>
      </dsp:nvSpPr>
      <dsp:spPr>
        <a:xfrm>
          <a:off x="5157874" y="1874308"/>
          <a:ext cx="1008206" cy="63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116436"/>
              <a:satOff val="11934"/>
              <a:lumOff val="102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New Mexico</a:t>
          </a:r>
        </a:p>
      </dsp:txBody>
      <dsp:txXfrm>
        <a:off x="5176330" y="1892764"/>
        <a:ext cx="971294" cy="593216"/>
      </dsp:txXfrm>
    </dsp:sp>
    <dsp:sp modelId="{3A320E83-5CA1-4AC6-8969-940A2A14ABB4}">
      <dsp:nvSpPr>
        <dsp:cNvPr id="0" name=""/>
        <dsp:cNvSpPr/>
      </dsp:nvSpPr>
      <dsp:spPr>
        <a:xfrm>
          <a:off x="4979238" y="929115"/>
          <a:ext cx="178635" cy="2047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919"/>
              </a:lnTo>
              <a:lnTo>
                <a:pt x="178635" y="20479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AEDA1-62C3-4F52-9BA0-ABA0EDE08630}">
      <dsp:nvSpPr>
        <dsp:cNvPr id="0" name=""/>
        <dsp:cNvSpPr/>
      </dsp:nvSpPr>
      <dsp:spPr>
        <a:xfrm>
          <a:off x="5157874" y="2661969"/>
          <a:ext cx="1008206" cy="63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854293"/>
              <a:satOff val="13019"/>
              <a:lumOff val="111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Arkansas</a:t>
          </a:r>
        </a:p>
      </dsp:txBody>
      <dsp:txXfrm>
        <a:off x="5176330" y="2680425"/>
        <a:ext cx="971294" cy="593216"/>
      </dsp:txXfrm>
    </dsp:sp>
    <dsp:sp modelId="{91FC3E34-C694-4601-9D5D-C02269B42822}">
      <dsp:nvSpPr>
        <dsp:cNvPr id="0" name=""/>
        <dsp:cNvSpPr/>
      </dsp:nvSpPr>
      <dsp:spPr>
        <a:xfrm>
          <a:off x="4979238" y="929115"/>
          <a:ext cx="178635" cy="2835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5580"/>
              </a:lnTo>
              <a:lnTo>
                <a:pt x="178635" y="28355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1EC8F-1810-4258-80D0-5A0DABF6C8EE}">
      <dsp:nvSpPr>
        <dsp:cNvPr id="0" name=""/>
        <dsp:cNvSpPr/>
      </dsp:nvSpPr>
      <dsp:spPr>
        <a:xfrm>
          <a:off x="5157874" y="3449630"/>
          <a:ext cx="1008206" cy="63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592151"/>
              <a:satOff val="14104"/>
              <a:lumOff val="120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Louisiana</a:t>
          </a:r>
        </a:p>
      </dsp:txBody>
      <dsp:txXfrm>
        <a:off x="5176330" y="3468086"/>
        <a:ext cx="971294" cy="593216"/>
      </dsp:txXfrm>
    </dsp:sp>
    <dsp:sp modelId="{58FD2952-C4CF-4CEF-87B7-A47096827D7D}">
      <dsp:nvSpPr>
        <dsp:cNvPr id="0" name=""/>
        <dsp:cNvSpPr/>
      </dsp:nvSpPr>
      <dsp:spPr>
        <a:xfrm>
          <a:off x="4979238" y="929115"/>
          <a:ext cx="178635" cy="3623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3241"/>
              </a:lnTo>
              <a:lnTo>
                <a:pt x="178635" y="36232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7D05F-0DC5-4C69-BC2E-84BD58157D4C}">
      <dsp:nvSpPr>
        <dsp:cNvPr id="0" name=""/>
        <dsp:cNvSpPr/>
      </dsp:nvSpPr>
      <dsp:spPr>
        <a:xfrm>
          <a:off x="5157874" y="4237292"/>
          <a:ext cx="1008206" cy="63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0330009"/>
              <a:satOff val="15189"/>
              <a:lumOff val="130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South Carolina</a:t>
          </a:r>
        </a:p>
      </dsp:txBody>
      <dsp:txXfrm>
        <a:off x="5176330" y="4255748"/>
        <a:ext cx="971294" cy="593216"/>
      </dsp:txXfrm>
    </dsp:sp>
    <dsp:sp modelId="{FA80FF47-D23E-418C-91D3-3E227DE0AFC7}">
      <dsp:nvSpPr>
        <dsp:cNvPr id="0" name=""/>
        <dsp:cNvSpPr/>
      </dsp:nvSpPr>
      <dsp:spPr>
        <a:xfrm>
          <a:off x="6902020" y="777"/>
          <a:ext cx="1942309" cy="933000"/>
        </a:xfrm>
        <a:prstGeom prst="roundRect">
          <a:avLst>
            <a:gd name="adj" fmla="val 10000"/>
          </a:avLst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Population growth</a:t>
          </a:r>
        </a:p>
      </dsp:txBody>
      <dsp:txXfrm>
        <a:off x="6929347" y="28104"/>
        <a:ext cx="1887655" cy="878346"/>
      </dsp:txXfrm>
    </dsp:sp>
    <dsp:sp modelId="{38EF8EB3-6F5B-434B-8E36-6986A331A57E}">
      <dsp:nvSpPr>
        <dsp:cNvPr id="0" name=""/>
        <dsp:cNvSpPr/>
      </dsp:nvSpPr>
      <dsp:spPr>
        <a:xfrm>
          <a:off x="7096251" y="933778"/>
          <a:ext cx="194230" cy="47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596"/>
              </a:lnTo>
              <a:lnTo>
                <a:pt x="194230" y="47259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D995A-4542-4667-808E-BF676F3F397A}">
      <dsp:nvSpPr>
        <dsp:cNvPr id="0" name=""/>
        <dsp:cNvSpPr/>
      </dsp:nvSpPr>
      <dsp:spPr>
        <a:xfrm>
          <a:off x="7290482" y="1091310"/>
          <a:ext cx="1008206" cy="63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1067868"/>
              <a:satOff val="16273"/>
              <a:lumOff val="139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Colorado</a:t>
          </a:r>
        </a:p>
      </dsp:txBody>
      <dsp:txXfrm>
        <a:off x="7308938" y="1109766"/>
        <a:ext cx="971294" cy="593216"/>
      </dsp:txXfrm>
    </dsp:sp>
    <dsp:sp modelId="{CD953BD2-8B5E-495C-ABB1-AF322AF1C636}">
      <dsp:nvSpPr>
        <dsp:cNvPr id="0" name=""/>
        <dsp:cNvSpPr/>
      </dsp:nvSpPr>
      <dsp:spPr>
        <a:xfrm>
          <a:off x="7096251" y="933778"/>
          <a:ext cx="194230" cy="1260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0257"/>
              </a:lnTo>
              <a:lnTo>
                <a:pt x="194230" y="12602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258CE-FB3C-49D9-8344-94F3F8CF975B}">
      <dsp:nvSpPr>
        <dsp:cNvPr id="0" name=""/>
        <dsp:cNvSpPr/>
      </dsp:nvSpPr>
      <dsp:spPr>
        <a:xfrm>
          <a:off x="7290482" y="1878971"/>
          <a:ext cx="1008206" cy="63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1805725"/>
              <a:satOff val="17358"/>
              <a:lumOff val="148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DC</a:t>
          </a:r>
        </a:p>
      </dsp:txBody>
      <dsp:txXfrm>
        <a:off x="7308938" y="1897427"/>
        <a:ext cx="971294" cy="593216"/>
      </dsp:txXfrm>
    </dsp:sp>
    <dsp:sp modelId="{BD14DFFB-DC99-4B49-BF78-25E41A6E12E7}">
      <dsp:nvSpPr>
        <dsp:cNvPr id="0" name=""/>
        <dsp:cNvSpPr/>
      </dsp:nvSpPr>
      <dsp:spPr>
        <a:xfrm>
          <a:off x="7096251" y="933778"/>
          <a:ext cx="194230" cy="2047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919"/>
              </a:lnTo>
              <a:lnTo>
                <a:pt x="194230" y="20479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FCD75-E20D-43FF-BBF6-6D2D1FA1B5E3}">
      <dsp:nvSpPr>
        <dsp:cNvPr id="0" name=""/>
        <dsp:cNvSpPr/>
      </dsp:nvSpPr>
      <dsp:spPr>
        <a:xfrm>
          <a:off x="7290482" y="2666632"/>
          <a:ext cx="1008206" cy="63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543582"/>
              <a:satOff val="18443"/>
              <a:lumOff val="157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North Dakota</a:t>
          </a:r>
        </a:p>
      </dsp:txBody>
      <dsp:txXfrm>
        <a:off x="7308938" y="2685088"/>
        <a:ext cx="971294" cy="593216"/>
      </dsp:txXfrm>
    </dsp:sp>
    <dsp:sp modelId="{7B54C437-1B20-4C1F-97ED-25437D54FE26}">
      <dsp:nvSpPr>
        <dsp:cNvPr id="0" name=""/>
        <dsp:cNvSpPr/>
      </dsp:nvSpPr>
      <dsp:spPr>
        <a:xfrm>
          <a:off x="7096251" y="933778"/>
          <a:ext cx="194230" cy="2835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5580"/>
              </a:lnTo>
              <a:lnTo>
                <a:pt x="194230" y="28355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7A4C7-5E5D-46B9-B514-3D89ED75D708}">
      <dsp:nvSpPr>
        <dsp:cNvPr id="0" name=""/>
        <dsp:cNvSpPr/>
      </dsp:nvSpPr>
      <dsp:spPr>
        <a:xfrm>
          <a:off x="7290482" y="3454293"/>
          <a:ext cx="1008206" cy="63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3281441"/>
              <a:satOff val="19528"/>
              <a:lumOff val="167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Texas</a:t>
          </a:r>
        </a:p>
      </dsp:txBody>
      <dsp:txXfrm>
        <a:off x="7308938" y="3472749"/>
        <a:ext cx="971294" cy="593216"/>
      </dsp:txXfrm>
    </dsp:sp>
    <dsp:sp modelId="{A8C9BE6B-15BE-4424-BF37-CDCE59BD017B}">
      <dsp:nvSpPr>
        <dsp:cNvPr id="0" name=""/>
        <dsp:cNvSpPr/>
      </dsp:nvSpPr>
      <dsp:spPr>
        <a:xfrm>
          <a:off x="7096251" y="933778"/>
          <a:ext cx="194230" cy="3623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3241"/>
              </a:lnTo>
              <a:lnTo>
                <a:pt x="194230" y="36232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865A7-32DA-415C-8BE5-316AADBECBDF}">
      <dsp:nvSpPr>
        <dsp:cNvPr id="0" name=""/>
        <dsp:cNvSpPr/>
      </dsp:nvSpPr>
      <dsp:spPr>
        <a:xfrm>
          <a:off x="7290482" y="4241955"/>
          <a:ext cx="1008206" cy="63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4019298"/>
              <a:satOff val="20613"/>
              <a:lumOff val="1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Utah</a:t>
          </a:r>
        </a:p>
      </dsp:txBody>
      <dsp:txXfrm>
        <a:off x="7308938" y="4260411"/>
        <a:ext cx="971294" cy="5932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EEAF4-6684-459D-9C9C-085882586FAF}">
      <dsp:nvSpPr>
        <dsp:cNvPr id="0" name=""/>
        <dsp:cNvSpPr/>
      </dsp:nvSpPr>
      <dsp:spPr>
        <a:xfrm>
          <a:off x="87325" y="174656"/>
          <a:ext cx="1806475" cy="10838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Alaska</a:t>
          </a:r>
        </a:p>
      </dsp:txBody>
      <dsp:txXfrm>
        <a:off x="87325" y="174656"/>
        <a:ext cx="1806475" cy="1083885"/>
      </dsp:txXfrm>
    </dsp:sp>
    <dsp:sp modelId="{7D6C339D-6482-42C8-8645-63DD6DCFCC7B}">
      <dsp:nvSpPr>
        <dsp:cNvPr id="0" name=""/>
        <dsp:cNvSpPr/>
      </dsp:nvSpPr>
      <dsp:spPr>
        <a:xfrm>
          <a:off x="1989400" y="152057"/>
          <a:ext cx="1806475" cy="10838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Delaware</a:t>
          </a:r>
        </a:p>
      </dsp:txBody>
      <dsp:txXfrm>
        <a:off x="1989400" y="152057"/>
        <a:ext cx="1806475" cy="1083885"/>
      </dsp:txXfrm>
    </dsp:sp>
    <dsp:sp modelId="{7FE01D7A-7121-4E5F-8643-4CCE329B5B07}">
      <dsp:nvSpPr>
        <dsp:cNvPr id="0" name=""/>
        <dsp:cNvSpPr/>
      </dsp:nvSpPr>
      <dsp:spPr>
        <a:xfrm>
          <a:off x="3976523" y="152057"/>
          <a:ext cx="1806475" cy="10838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DC</a:t>
          </a:r>
        </a:p>
      </dsp:txBody>
      <dsp:txXfrm>
        <a:off x="3976523" y="152057"/>
        <a:ext cx="1806475" cy="1083885"/>
      </dsp:txXfrm>
    </dsp:sp>
    <dsp:sp modelId="{30C39B6D-A44C-4CC7-B45E-8619C3F64E7A}">
      <dsp:nvSpPr>
        <dsp:cNvPr id="0" name=""/>
        <dsp:cNvSpPr/>
      </dsp:nvSpPr>
      <dsp:spPr>
        <a:xfrm>
          <a:off x="5963647" y="152057"/>
          <a:ext cx="1806475" cy="10838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Hawaii</a:t>
          </a:r>
        </a:p>
      </dsp:txBody>
      <dsp:txXfrm>
        <a:off x="5963647" y="152057"/>
        <a:ext cx="1806475" cy="1083885"/>
      </dsp:txXfrm>
    </dsp:sp>
    <dsp:sp modelId="{9AF6FDA2-D7A6-4750-AE1A-5FC17FF1B9D9}">
      <dsp:nvSpPr>
        <dsp:cNvPr id="0" name=""/>
        <dsp:cNvSpPr/>
      </dsp:nvSpPr>
      <dsp:spPr>
        <a:xfrm>
          <a:off x="2277" y="1416590"/>
          <a:ext cx="1806475" cy="10838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Idaho</a:t>
          </a:r>
        </a:p>
      </dsp:txBody>
      <dsp:txXfrm>
        <a:off x="2277" y="1416590"/>
        <a:ext cx="1806475" cy="1083885"/>
      </dsp:txXfrm>
    </dsp:sp>
    <dsp:sp modelId="{44905CD2-549B-442F-85DF-9B133F1D6746}">
      <dsp:nvSpPr>
        <dsp:cNvPr id="0" name=""/>
        <dsp:cNvSpPr/>
      </dsp:nvSpPr>
      <dsp:spPr>
        <a:xfrm>
          <a:off x="1989400" y="1416590"/>
          <a:ext cx="1806475" cy="10838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North Dakota</a:t>
          </a:r>
        </a:p>
      </dsp:txBody>
      <dsp:txXfrm>
        <a:off x="1989400" y="1416590"/>
        <a:ext cx="1806475" cy="1083885"/>
      </dsp:txXfrm>
    </dsp:sp>
    <dsp:sp modelId="{2C924AB8-BEB0-49D1-AB9C-DFED8D3709BB}">
      <dsp:nvSpPr>
        <dsp:cNvPr id="0" name=""/>
        <dsp:cNvSpPr/>
      </dsp:nvSpPr>
      <dsp:spPr>
        <a:xfrm>
          <a:off x="3976523" y="1416590"/>
          <a:ext cx="1806475" cy="10838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New Hampshire</a:t>
          </a:r>
        </a:p>
      </dsp:txBody>
      <dsp:txXfrm>
        <a:off x="3976523" y="1416590"/>
        <a:ext cx="1806475" cy="1083885"/>
      </dsp:txXfrm>
    </dsp:sp>
    <dsp:sp modelId="{0CDEC92A-1FB3-4641-A35D-A8CDFA6539A0}">
      <dsp:nvSpPr>
        <dsp:cNvPr id="0" name=""/>
        <dsp:cNvSpPr/>
      </dsp:nvSpPr>
      <dsp:spPr>
        <a:xfrm>
          <a:off x="5963647" y="1416590"/>
          <a:ext cx="1806475" cy="10838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Montana</a:t>
          </a:r>
        </a:p>
      </dsp:txBody>
      <dsp:txXfrm>
        <a:off x="5963647" y="1416590"/>
        <a:ext cx="1806475" cy="1083885"/>
      </dsp:txXfrm>
    </dsp:sp>
    <dsp:sp modelId="{5F3D218A-0320-438D-9F2D-136427F27A93}">
      <dsp:nvSpPr>
        <dsp:cNvPr id="0" name=""/>
        <dsp:cNvSpPr/>
      </dsp:nvSpPr>
      <dsp:spPr>
        <a:xfrm>
          <a:off x="2277" y="2681123"/>
          <a:ext cx="1806475" cy="10838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Maine</a:t>
          </a:r>
        </a:p>
      </dsp:txBody>
      <dsp:txXfrm>
        <a:off x="2277" y="2681123"/>
        <a:ext cx="1806475" cy="1083885"/>
      </dsp:txXfrm>
    </dsp:sp>
    <dsp:sp modelId="{D8FBA798-FBB5-4490-A3C1-1B64E1CBA84B}">
      <dsp:nvSpPr>
        <dsp:cNvPr id="0" name=""/>
        <dsp:cNvSpPr/>
      </dsp:nvSpPr>
      <dsp:spPr>
        <a:xfrm>
          <a:off x="1989400" y="2681123"/>
          <a:ext cx="1806475" cy="10838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Rhode Island</a:t>
          </a:r>
        </a:p>
      </dsp:txBody>
      <dsp:txXfrm>
        <a:off x="1989400" y="2681123"/>
        <a:ext cx="1806475" cy="1083885"/>
      </dsp:txXfrm>
    </dsp:sp>
    <dsp:sp modelId="{1CBB0BBB-2F4F-4DBE-B7A5-1FF8EF07B517}">
      <dsp:nvSpPr>
        <dsp:cNvPr id="0" name=""/>
        <dsp:cNvSpPr/>
      </dsp:nvSpPr>
      <dsp:spPr>
        <a:xfrm>
          <a:off x="3976523" y="2681123"/>
          <a:ext cx="1806475" cy="10838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South Dakota</a:t>
          </a:r>
        </a:p>
      </dsp:txBody>
      <dsp:txXfrm>
        <a:off x="3976523" y="2681123"/>
        <a:ext cx="1806475" cy="1083885"/>
      </dsp:txXfrm>
    </dsp:sp>
    <dsp:sp modelId="{844AAC6F-0C9C-41D8-8A2C-CC13FCFC4D27}">
      <dsp:nvSpPr>
        <dsp:cNvPr id="0" name=""/>
        <dsp:cNvSpPr/>
      </dsp:nvSpPr>
      <dsp:spPr>
        <a:xfrm>
          <a:off x="5963647" y="2681123"/>
          <a:ext cx="1806475" cy="10838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Vermont</a:t>
          </a:r>
        </a:p>
      </dsp:txBody>
      <dsp:txXfrm>
        <a:off x="5963647" y="2681123"/>
        <a:ext cx="1806475" cy="1083885"/>
      </dsp:txXfrm>
    </dsp:sp>
    <dsp:sp modelId="{AF52F4AF-7706-4D15-817F-0F6F58737E8E}">
      <dsp:nvSpPr>
        <dsp:cNvPr id="0" name=""/>
        <dsp:cNvSpPr/>
      </dsp:nvSpPr>
      <dsp:spPr>
        <a:xfrm>
          <a:off x="2982962" y="3945656"/>
          <a:ext cx="1806475" cy="10838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Wyoming</a:t>
          </a:r>
        </a:p>
      </dsp:txBody>
      <dsp:txXfrm>
        <a:off x="2982962" y="3945656"/>
        <a:ext cx="1806475" cy="10838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C9887-BB74-443C-9847-1AABA93FB4F2}">
      <dsp:nvSpPr>
        <dsp:cNvPr id="0" name=""/>
        <dsp:cNvSpPr/>
      </dsp:nvSpPr>
      <dsp:spPr>
        <a:xfrm>
          <a:off x="963" y="801092"/>
          <a:ext cx="3790475" cy="445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29328-8D17-4B82-A28C-FA63FDCCA899}">
      <dsp:nvSpPr>
        <dsp:cNvPr id="0" name=""/>
        <dsp:cNvSpPr/>
      </dsp:nvSpPr>
      <dsp:spPr>
        <a:xfrm>
          <a:off x="963" y="968568"/>
          <a:ext cx="278461" cy="2784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F79A6-F2D6-4A2E-B99D-6B7DC3978D32}">
      <dsp:nvSpPr>
        <dsp:cNvPr id="0" name=""/>
        <dsp:cNvSpPr/>
      </dsp:nvSpPr>
      <dsp:spPr>
        <a:xfrm>
          <a:off x="963" y="0"/>
          <a:ext cx="3790475" cy="80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Funding</a:t>
          </a:r>
        </a:p>
      </dsp:txBody>
      <dsp:txXfrm>
        <a:off x="963" y="0"/>
        <a:ext cx="3790475" cy="801092"/>
      </dsp:txXfrm>
    </dsp:sp>
    <dsp:sp modelId="{F8F4B278-08E9-4DE7-880B-A1B2E9B02B28}">
      <dsp:nvSpPr>
        <dsp:cNvPr id="0" name=""/>
        <dsp:cNvSpPr/>
      </dsp:nvSpPr>
      <dsp:spPr>
        <a:xfrm>
          <a:off x="963" y="1617655"/>
          <a:ext cx="278455" cy="278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1CBC2-3563-41F5-A8B7-971F10E03CB8}">
      <dsp:nvSpPr>
        <dsp:cNvPr id="0" name=""/>
        <dsp:cNvSpPr/>
      </dsp:nvSpPr>
      <dsp:spPr>
        <a:xfrm>
          <a:off x="266296" y="1432343"/>
          <a:ext cx="3525141" cy="649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Expires December 9</a:t>
          </a:r>
        </a:p>
      </dsp:txBody>
      <dsp:txXfrm>
        <a:off x="266296" y="1432343"/>
        <a:ext cx="3525141" cy="649079"/>
      </dsp:txXfrm>
    </dsp:sp>
    <dsp:sp modelId="{8164BD9E-D5DA-4BE9-8D15-AD46B240249D}">
      <dsp:nvSpPr>
        <dsp:cNvPr id="0" name=""/>
        <dsp:cNvSpPr/>
      </dsp:nvSpPr>
      <dsp:spPr>
        <a:xfrm>
          <a:off x="963" y="2342936"/>
          <a:ext cx="278455" cy="278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930162"/>
              <a:satOff val="-5095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279ED-E682-429E-AEAD-F0FE63EE1497}">
      <dsp:nvSpPr>
        <dsp:cNvPr id="0" name=""/>
        <dsp:cNvSpPr/>
      </dsp:nvSpPr>
      <dsp:spPr>
        <a:xfrm>
          <a:off x="228612" y="2133602"/>
          <a:ext cx="3525141" cy="801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-0.496% ATB cut (discretionary)</a:t>
          </a:r>
        </a:p>
      </dsp:txBody>
      <dsp:txXfrm>
        <a:off x="228612" y="2133602"/>
        <a:ext cx="3525141" cy="801483"/>
      </dsp:txXfrm>
    </dsp:sp>
    <dsp:sp modelId="{85F07D2C-AA37-4EEF-9384-8DB72D9171C9}">
      <dsp:nvSpPr>
        <dsp:cNvPr id="0" name=""/>
        <dsp:cNvSpPr/>
      </dsp:nvSpPr>
      <dsp:spPr>
        <a:xfrm>
          <a:off x="0" y="3124204"/>
          <a:ext cx="278455" cy="278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860324"/>
              <a:satOff val="-10190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5518C-CB3E-4C00-8084-74E98225F36C}">
      <dsp:nvSpPr>
        <dsp:cNvPr id="0" name=""/>
        <dsp:cNvSpPr/>
      </dsp:nvSpPr>
      <dsp:spPr>
        <a:xfrm>
          <a:off x="304790" y="2971804"/>
          <a:ext cx="3525141" cy="649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$1.1B for </a:t>
          </a:r>
          <a:r>
            <a:rPr lang="en-US" sz="2800" kern="1200" dirty="0" err="1"/>
            <a:t>Zika</a:t>
          </a:r>
          <a:endParaRPr lang="en-US" sz="2800" kern="1200" dirty="0"/>
        </a:p>
      </dsp:txBody>
      <dsp:txXfrm>
        <a:off x="304790" y="2971804"/>
        <a:ext cx="3525141" cy="649079"/>
      </dsp:txXfrm>
    </dsp:sp>
    <dsp:sp modelId="{14F5AC24-AACF-4E29-BB47-548DD42BC7CF}">
      <dsp:nvSpPr>
        <dsp:cNvPr id="0" name=""/>
        <dsp:cNvSpPr/>
      </dsp:nvSpPr>
      <dsp:spPr>
        <a:xfrm>
          <a:off x="0" y="3810003"/>
          <a:ext cx="278455" cy="278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2790486"/>
              <a:satOff val="-1528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25BDD-C613-4E2D-8F0B-C7F067602D6D}">
      <dsp:nvSpPr>
        <dsp:cNvPr id="0" name=""/>
        <dsp:cNvSpPr/>
      </dsp:nvSpPr>
      <dsp:spPr>
        <a:xfrm>
          <a:off x="304790" y="3657602"/>
          <a:ext cx="3525141" cy="649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$27M for opioid legislation</a:t>
          </a:r>
        </a:p>
      </dsp:txBody>
      <dsp:txXfrm>
        <a:off x="304790" y="3657602"/>
        <a:ext cx="3525141" cy="649079"/>
      </dsp:txXfrm>
    </dsp:sp>
    <dsp:sp modelId="{2971A066-7270-4D78-8438-492C834895AB}">
      <dsp:nvSpPr>
        <dsp:cNvPr id="0" name=""/>
        <dsp:cNvSpPr/>
      </dsp:nvSpPr>
      <dsp:spPr>
        <a:xfrm>
          <a:off x="0" y="4724403"/>
          <a:ext cx="278455" cy="278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3720648"/>
              <a:satOff val="-20381"/>
              <a:lumOff val="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F8DCA-1C38-43BE-AC26-EDEA4563C3D0}">
      <dsp:nvSpPr>
        <dsp:cNvPr id="0" name=""/>
        <dsp:cNvSpPr/>
      </dsp:nvSpPr>
      <dsp:spPr>
        <a:xfrm>
          <a:off x="304790" y="4572005"/>
          <a:ext cx="3525141" cy="649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$500M for disaster relief</a:t>
          </a:r>
        </a:p>
      </dsp:txBody>
      <dsp:txXfrm>
        <a:off x="304790" y="4572005"/>
        <a:ext cx="3525141" cy="649079"/>
      </dsp:txXfrm>
    </dsp:sp>
    <dsp:sp modelId="{281E7AA8-7043-46A3-91B1-B1B6B1501BA7}">
      <dsp:nvSpPr>
        <dsp:cNvPr id="0" name=""/>
        <dsp:cNvSpPr/>
      </dsp:nvSpPr>
      <dsp:spPr>
        <a:xfrm>
          <a:off x="3980961" y="801092"/>
          <a:ext cx="3790475" cy="445938"/>
        </a:xfrm>
        <a:prstGeom prst="rect">
          <a:avLst/>
        </a:prstGeom>
        <a:solidFill>
          <a:schemeClr val="accent3">
            <a:hueOff val="-5580972"/>
            <a:satOff val="-30571"/>
            <a:lumOff val="9412"/>
            <a:alphaOff val="0"/>
          </a:schemeClr>
        </a:solidFill>
        <a:ln w="25400" cap="flat" cmpd="sng" algn="ctr">
          <a:solidFill>
            <a:schemeClr val="accent3">
              <a:hueOff val="-5580972"/>
              <a:satOff val="-30571"/>
              <a:lumOff val="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A2E26-F25F-41BD-A179-74489B384C37}">
      <dsp:nvSpPr>
        <dsp:cNvPr id="0" name=""/>
        <dsp:cNvSpPr/>
      </dsp:nvSpPr>
      <dsp:spPr>
        <a:xfrm>
          <a:off x="3980961" y="968568"/>
          <a:ext cx="278461" cy="2784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5580972"/>
              <a:satOff val="-30571"/>
              <a:lumOff val="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92C41-CE4C-4308-AC2F-183B62060E07}">
      <dsp:nvSpPr>
        <dsp:cNvPr id="0" name=""/>
        <dsp:cNvSpPr/>
      </dsp:nvSpPr>
      <dsp:spPr>
        <a:xfrm>
          <a:off x="3980961" y="0"/>
          <a:ext cx="3790475" cy="80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Programs</a:t>
          </a:r>
        </a:p>
      </dsp:txBody>
      <dsp:txXfrm>
        <a:off x="3980961" y="0"/>
        <a:ext cx="3790475" cy="801092"/>
      </dsp:txXfrm>
    </dsp:sp>
    <dsp:sp modelId="{784CDD1B-B11B-4C58-A79E-66C1098E0982}">
      <dsp:nvSpPr>
        <dsp:cNvPr id="0" name=""/>
        <dsp:cNvSpPr/>
      </dsp:nvSpPr>
      <dsp:spPr>
        <a:xfrm>
          <a:off x="3980961" y="1617655"/>
          <a:ext cx="278455" cy="278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4650810"/>
              <a:satOff val="-25476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2FDF1-97EF-4DA0-AD6A-911F69BC6849}">
      <dsp:nvSpPr>
        <dsp:cNvPr id="0" name=""/>
        <dsp:cNvSpPr/>
      </dsp:nvSpPr>
      <dsp:spPr>
        <a:xfrm>
          <a:off x="4246295" y="1432343"/>
          <a:ext cx="3525141" cy="649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Extends TANF, CCDF</a:t>
          </a:r>
        </a:p>
      </dsp:txBody>
      <dsp:txXfrm>
        <a:off x="4246295" y="1432343"/>
        <a:ext cx="3525141" cy="649079"/>
      </dsp:txXfrm>
    </dsp:sp>
    <dsp:sp modelId="{7D8BEF3A-D357-4C78-BAE7-C193855EB806}">
      <dsp:nvSpPr>
        <dsp:cNvPr id="0" name=""/>
        <dsp:cNvSpPr/>
      </dsp:nvSpPr>
      <dsp:spPr>
        <a:xfrm>
          <a:off x="3980961" y="2266734"/>
          <a:ext cx="278455" cy="278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5580972"/>
              <a:satOff val="-30571"/>
              <a:lumOff val="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FC3EB-2ABA-4355-9075-1DF94C155818}">
      <dsp:nvSpPr>
        <dsp:cNvPr id="0" name=""/>
        <dsp:cNvSpPr/>
      </dsp:nvSpPr>
      <dsp:spPr>
        <a:xfrm>
          <a:off x="4246295" y="2081422"/>
          <a:ext cx="3525141" cy="649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Technical fixes</a:t>
          </a:r>
        </a:p>
      </dsp:txBody>
      <dsp:txXfrm>
        <a:off x="4246295" y="2081422"/>
        <a:ext cx="3525141" cy="649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2BE987-E4DF-4F91-AEDB-994997285EEF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4172FA-3603-48AD-BB11-F62DBAD11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3C74B-7BDC-4128-A293-25C2DA768219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5E9CC-DBF3-4E93-BBDA-242B91FFD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3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E9CC-DBF3-4E93-BBDA-242B91FFDC3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79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E9CC-DBF3-4E93-BBDA-242B91FFDC3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7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E9CC-DBF3-4E93-BBDA-242B91FFDC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E9CC-DBF3-4E93-BBDA-242B91FFDC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08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E9CC-DBF3-4E93-BBDA-242B91FFDC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89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E9CC-DBF3-4E93-BBDA-242B91FFDC3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31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E9CC-DBF3-4E93-BBDA-242B91FFDC3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05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E9CC-DBF3-4E93-BBDA-242B91FFDC3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39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E9CC-DBF3-4E93-BBDA-242B91FFDC3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03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E9CC-DBF3-4E93-BBDA-242B91FFDC3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0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is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0"/>
            <a:ext cx="9144000" cy="1698625"/>
          </a:xfrm>
        </p:spPr>
        <p:txBody>
          <a:bodyPr anchor="t">
            <a:normAutofit/>
          </a:bodyPr>
          <a:lstStyle>
            <a:lvl1pPr algn="l">
              <a:defRPr lang="en-US" sz="3600" b="1" kern="1200" dirty="0">
                <a:solidFill>
                  <a:srgbClr val="4B974B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7999" y="6096000"/>
            <a:ext cx="2253343" cy="60960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" y="61353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Federal Funds Information for States </a:t>
            </a:r>
            <a:r>
              <a:rPr lang="en-US" b="1" dirty="0">
                <a:solidFill>
                  <a:schemeClr val="bg1"/>
                </a:solidFill>
                <a:hlinkClick r:id="rId3"/>
              </a:rPr>
              <a:t>www.ffis.org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678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3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" y="152400"/>
            <a:ext cx="9122229" cy="838200"/>
          </a:xfrm>
        </p:spPr>
        <p:txBody>
          <a:bodyPr/>
          <a:lstStyle>
            <a:lvl1pPr algn="l">
              <a:defRPr b="1" u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3914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t="299" r="323" b="898"/>
          <a:stretch/>
        </p:blipFill>
        <p:spPr bwMode="auto">
          <a:xfrm>
            <a:off x="8001000" y="152400"/>
            <a:ext cx="876300" cy="83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1870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FIS 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5715000"/>
            <a:ext cx="6324600" cy="1066800"/>
          </a:xfrm>
          <a:solidFill>
            <a:schemeClr val="accent6">
              <a:alpha val="64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rgbClr val="002060"/>
                </a:solidFill>
              </a:defRPr>
            </a:lvl1pPr>
            <a:lvl2pPr marL="457200" indent="0">
              <a:buNone/>
              <a:defRPr b="1">
                <a:solidFill>
                  <a:srgbClr val="002060"/>
                </a:solidFill>
              </a:defRPr>
            </a:lvl2pPr>
            <a:lvl3pPr marL="914400" indent="0">
              <a:buNone/>
              <a:defRPr b="1">
                <a:solidFill>
                  <a:srgbClr val="002060"/>
                </a:solidFill>
              </a:defRPr>
            </a:lvl3pPr>
            <a:lvl4pPr marL="1371600" indent="0">
              <a:buNone/>
              <a:defRPr b="1">
                <a:solidFill>
                  <a:srgbClr val="002060"/>
                </a:solidFill>
              </a:defRPr>
            </a:lvl4pPr>
            <a:lvl5pPr marL="1828800" indent="0">
              <a:buNone/>
              <a:defRPr b="1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For more information: www.ffis.org</a:t>
            </a:r>
          </a:p>
          <a:p>
            <a:pPr lvl="0"/>
            <a:r>
              <a:rPr lang="en-US" dirty="0"/>
              <a:t>Your Name (youremail@ffis.org) </a:t>
            </a:r>
          </a:p>
        </p:txBody>
      </p:sp>
    </p:spTree>
    <p:extLst>
      <p:ext uri="{BB962C8B-B14F-4D97-AF65-F5344CB8AC3E}">
        <p14:creationId xmlns:p14="http://schemas.microsoft.com/office/powerpoint/2010/main" val="63974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391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2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ttomsic@ffis.org" TargetMode="External"/><Relationship Id="rId2" Type="http://schemas.openxmlformats.org/officeDocument/2006/relationships/hyperlink" Target="http://www.ffis.org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4267201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Federal Grants:</a:t>
            </a:r>
            <a:br>
              <a:rPr lang="en-US" sz="4400" dirty="0"/>
            </a:br>
            <a:r>
              <a:rPr lang="en-US" sz="4400" dirty="0"/>
              <a:t>The Lay of the Land</a:t>
            </a:r>
            <a:br>
              <a:rPr lang="en-US" sz="4800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867400" y="6096000"/>
            <a:ext cx="3276601" cy="609600"/>
          </a:xfrm>
        </p:spPr>
        <p:txBody>
          <a:bodyPr/>
          <a:lstStyle/>
          <a:p>
            <a:pPr algn="r"/>
            <a:r>
              <a:rPr lang="en-US" dirty="0"/>
              <a:t>FFIS Grants Training, October 2016</a:t>
            </a:r>
          </a:p>
        </p:txBody>
      </p:sp>
    </p:spTree>
    <p:extLst>
      <p:ext uri="{BB962C8B-B14F-4D97-AF65-F5344CB8AC3E}">
        <p14:creationId xmlns:p14="http://schemas.microsoft.com/office/powerpoint/2010/main" val="3255680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itchFamily="34" charset="0"/>
              </a:rPr>
              <a:t>The big story in federal aid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0" y="1352550"/>
            <a:ext cx="8938474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320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en-US" sz="4000" dirty="0">
                <a:latin typeface="Calibri" pitchFamily="34" charset="0"/>
              </a:rPr>
              <a:t>Winners in the last five years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195456" cy="47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2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en-US" sz="4000" dirty="0">
                <a:latin typeface="Calibri" pitchFamily="34" charset="0"/>
              </a:rPr>
              <a:t>Losers in the last five years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7690168" cy="497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9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en-US" sz="4000" dirty="0">
                <a:latin typeface="Calibri" pitchFamily="34" charset="0"/>
              </a:rPr>
              <a:t>FY 2015 grants per capita </a:t>
            </a:r>
            <a:br>
              <a:rPr lang="en-US" sz="4000" dirty="0">
                <a:latin typeface="Calibri" pitchFamily="34" charset="0"/>
              </a:rPr>
            </a:br>
            <a:r>
              <a:rPr lang="en-US" sz="4000" dirty="0">
                <a:latin typeface="Calibri" pitchFamily="34" charset="0"/>
              </a:rPr>
              <a:t>varied widely</a:t>
            </a:r>
            <a:endParaRPr lang="en-US" sz="4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70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771" y="152400"/>
            <a:ext cx="9122229" cy="990600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en-US" sz="4000" dirty="0">
                <a:latin typeface="Calibri" pitchFamily="34" charset="0"/>
              </a:rPr>
              <a:t>Removing Medicaid levels the</a:t>
            </a:r>
            <a:br>
              <a:rPr lang="en-US" sz="4000" dirty="0">
                <a:latin typeface="Calibri" pitchFamily="34" charset="0"/>
              </a:rPr>
            </a:br>
            <a:r>
              <a:rPr lang="en-US" sz="4000" dirty="0">
                <a:latin typeface="Calibri" pitchFamily="34" charset="0"/>
              </a:rPr>
              <a:t>playing field for many states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517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itchFamily="34" charset="0"/>
                <a:cs typeface="Calibri" pitchFamily="34" charset="0"/>
              </a:rPr>
              <a:t>What influences results?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743690"/>
              </p:ext>
            </p:extLst>
          </p:nvPr>
        </p:nvGraphicFramePr>
        <p:xfrm>
          <a:off x="533400" y="1143000"/>
          <a:ext cx="7924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140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" y="228600"/>
            <a:ext cx="9122229" cy="8382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itchFamily="34" charset="0"/>
                <a:cs typeface="Calibri" pitchFamily="34" charset="0"/>
              </a:rPr>
              <a:t>Medicaid drives overall results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713853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105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" y="228600"/>
            <a:ext cx="9122229" cy="8382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libri" pitchFamily="34" charset="0"/>
                <a:cs typeface="Calibri" pitchFamily="34" charset="0"/>
              </a:rPr>
              <a:t>Shared revenues important for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r>
              <a:rPr lang="en-US" sz="4000" dirty="0">
                <a:latin typeface="Calibri" pitchFamily="34" charset="0"/>
                <a:cs typeface="Calibri" pitchFamily="34" charset="0"/>
              </a:rPr>
              <a:t>some states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36578957"/>
              </p:ext>
            </p:extLst>
          </p:nvPr>
        </p:nvGraphicFramePr>
        <p:xfrm>
          <a:off x="1524000" y="1397000"/>
          <a:ext cx="6858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7844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" y="228600"/>
            <a:ext cx="9122229" cy="8382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libri" pitchFamily="34" charset="0"/>
                <a:cs typeface="Calibri" pitchFamily="34" charset="0"/>
              </a:rPr>
              <a:t>Many formulas rely on demographics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r>
              <a:rPr lang="en-US" sz="4000" dirty="0">
                <a:latin typeface="Calibri" pitchFamily="34" charset="0"/>
                <a:cs typeface="Calibri" pitchFamily="34" charset="0"/>
              </a:rPr>
              <a:t>and income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38794760"/>
              </p:ext>
            </p:extLst>
          </p:nvPr>
        </p:nvGraphicFramePr>
        <p:xfrm>
          <a:off x="228600" y="1295400"/>
          <a:ext cx="8915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2982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" y="228600"/>
            <a:ext cx="9122229" cy="8382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libri" pitchFamily="34" charset="0"/>
                <a:cs typeface="Calibri" pitchFamily="34" charset="0"/>
              </a:rPr>
              <a:t>Several states benefit from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r>
              <a:rPr lang="en-US" sz="4000" dirty="0">
                <a:latin typeface="Calibri" pitchFamily="34" charset="0"/>
                <a:cs typeface="Calibri" pitchFamily="34" charset="0"/>
              </a:rPr>
              <a:t>small-state minimums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69462812"/>
              </p:ext>
            </p:extLst>
          </p:nvPr>
        </p:nvGraphicFramePr>
        <p:xfrm>
          <a:off x="533400" y="1295400"/>
          <a:ext cx="7772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214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447800"/>
            <a:ext cx="701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6600" dirty="0">
                <a:solidFill>
                  <a:srgbClr val="37AF37"/>
                </a:solidFill>
              </a:rPr>
              <a:t>Federal Grants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</a:rPr>
              <a:t>	</a:t>
            </a:r>
            <a:r>
              <a:rPr lang="en-US" sz="4400" dirty="0">
                <a:solidFill>
                  <a:srgbClr val="000000"/>
                </a:solidFill>
              </a:rPr>
              <a:t>How do they work? </a:t>
            </a:r>
          </a:p>
          <a:p>
            <a:pPr lvl="1">
              <a:lnSpc>
                <a:spcPct val="150000"/>
              </a:lnSpc>
            </a:pPr>
            <a:r>
              <a:rPr lang="en-US" sz="4400" dirty="0">
                <a:solidFill>
                  <a:srgbClr val="000000"/>
                </a:solidFill>
              </a:rPr>
              <a:t>	Why does it matter?</a:t>
            </a:r>
          </a:p>
          <a:p>
            <a:pPr lvl="1"/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11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057400"/>
            <a:ext cx="701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6600" dirty="0">
                <a:solidFill>
                  <a:srgbClr val="37AF37"/>
                </a:solidFill>
              </a:rPr>
              <a:t>A Federal Update</a:t>
            </a:r>
          </a:p>
          <a:p>
            <a:pPr lvl="1"/>
            <a:r>
              <a:rPr lang="en-US" sz="6600" dirty="0">
                <a:solidFill>
                  <a:srgbClr val="37AF37"/>
                </a:solidFill>
              </a:rPr>
              <a:t>	</a:t>
            </a:r>
            <a:r>
              <a:rPr lang="en-US" sz="4400" dirty="0"/>
              <a:t>What’s</a:t>
            </a:r>
            <a:r>
              <a:rPr lang="en-US" sz="6600" dirty="0">
                <a:solidFill>
                  <a:srgbClr val="37AF37"/>
                </a:solidFill>
              </a:rPr>
              <a:t> </a:t>
            </a:r>
            <a:r>
              <a:rPr lang="en-US" sz="4400" dirty="0"/>
              <a:t>on our radar?</a:t>
            </a:r>
          </a:p>
        </p:txBody>
      </p:sp>
    </p:spTree>
    <p:extLst>
      <p:ext uri="{BB962C8B-B14F-4D97-AF65-F5344CB8AC3E}">
        <p14:creationId xmlns:p14="http://schemas.microsoft.com/office/powerpoint/2010/main" val="1282532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Non-defense spending in BBA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219200"/>
            <a:ext cx="8890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85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provisions in CR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297157"/>
              </p:ext>
            </p:extLst>
          </p:nvPr>
        </p:nvGraphicFramePr>
        <p:xfrm>
          <a:off x="457200" y="1143000"/>
          <a:ext cx="7772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1899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1" y="304800"/>
            <a:ext cx="7640096" cy="577335"/>
          </a:xfrm>
        </p:spPr>
        <p:txBody>
          <a:bodyPr>
            <a:normAutofit fontScale="90000"/>
          </a:bodyPr>
          <a:lstStyle/>
          <a:p>
            <a:pPr marL="4763"/>
            <a:r>
              <a:rPr lang="en-US" dirty="0"/>
              <a:t>Potential lame-duck issues</a:t>
            </a:r>
            <a:endParaRPr lang="en-US" dirty="0">
              <a:solidFill>
                <a:srgbClr val="552988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1371600"/>
            <a:ext cx="2057400" cy="1295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Opioids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304800" y="3124199"/>
            <a:ext cx="2057400" cy="1295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Child Welfare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04800" y="5029200"/>
            <a:ext cx="2057400" cy="1295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TANF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83113" y="1482701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AF37"/>
                </a:solidFill>
              </a:rPr>
              <a:t>Big increase likely, but how big?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AF37"/>
                </a:solidFill>
              </a:rPr>
              <a:t>Will new programs get funded?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33687" y="3221529"/>
            <a:ext cx="45756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AF37"/>
                </a:solidFill>
              </a:rPr>
              <a:t>Senate action?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AF37"/>
                </a:solidFill>
              </a:rPr>
              <a:t>Funding gains and losses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33687" y="5199846"/>
            <a:ext cx="37690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AF37"/>
                </a:solidFill>
              </a:rPr>
              <a:t>Piecemeal reforms?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AF37"/>
                </a:solidFill>
              </a:rPr>
              <a:t>Extension?</a:t>
            </a:r>
          </a:p>
        </p:txBody>
      </p:sp>
    </p:spTree>
    <p:extLst>
      <p:ext uri="{BB962C8B-B14F-4D97-AF65-F5344CB8AC3E}">
        <p14:creationId xmlns:p14="http://schemas.microsoft.com/office/powerpoint/2010/main" val="2434714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1" y="304800"/>
            <a:ext cx="7640096" cy="577335"/>
          </a:xfrm>
        </p:spPr>
        <p:txBody>
          <a:bodyPr>
            <a:normAutofit fontScale="90000"/>
          </a:bodyPr>
          <a:lstStyle/>
          <a:p>
            <a:pPr marL="4763"/>
            <a:r>
              <a:rPr lang="en-US" dirty="0"/>
              <a:t>Potential lame-duck issues</a:t>
            </a:r>
            <a:endParaRPr lang="en-US" dirty="0">
              <a:solidFill>
                <a:srgbClr val="552988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1371600"/>
            <a:ext cx="2057400" cy="1295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WRDA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304800" y="3124199"/>
            <a:ext cx="2057400" cy="1295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Child Nutrition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04800" y="5029200"/>
            <a:ext cx="2057400" cy="1295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Mental Health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33687" y="16002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AF37"/>
                </a:solidFill>
              </a:rPr>
              <a:t>Drinking water disaster relief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AF37"/>
                </a:solidFill>
              </a:rPr>
              <a:t>New programs, funding</a:t>
            </a:r>
          </a:p>
          <a:p>
            <a:endParaRPr lang="en-US" sz="3200" dirty="0">
              <a:solidFill>
                <a:srgbClr val="37AF37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19173" y="3124199"/>
            <a:ext cx="37168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AF37"/>
                </a:solidFill>
              </a:rPr>
              <a:t>Nutrition standards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AF37"/>
                </a:solidFill>
              </a:rPr>
              <a:t>Flexibility, access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19173" y="5058229"/>
            <a:ext cx="37577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AF37"/>
                </a:solidFill>
              </a:rPr>
              <a:t>Senate action?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AF37"/>
                </a:solidFill>
              </a:rPr>
              <a:t>Additional funding?</a:t>
            </a:r>
          </a:p>
        </p:txBody>
      </p:sp>
    </p:spTree>
    <p:extLst>
      <p:ext uri="{BB962C8B-B14F-4D97-AF65-F5344CB8AC3E}">
        <p14:creationId xmlns:p14="http://schemas.microsoft.com/office/powerpoint/2010/main" val="4275032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57200"/>
            <a:ext cx="7640096" cy="369332"/>
          </a:xfrm>
        </p:spPr>
        <p:txBody>
          <a:bodyPr>
            <a:normAutofit fontScale="90000"/>
          </a:bodyPr>
          <a:lstStyle/>
          <a:p>
            <a:pPr marL="4763"/>
            <a:r>
              <a:rPr lang="en-US" dirty="0"/>
              <a:t>Hot Topics</a:t>
            </a:r>
            <a:endParaRPr lang="en-US" dirty="0">
              <a:solidFill>
                <a:srgbClr val="552988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1371600"/>
            <a:ext cx="2209800" cy="1295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FY 2018 FMAPs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304800" y="3124199"/>
            <a:ext cx="2209800" cy="1295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Part B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04800" y="5029200"/>
            <a:ext cx="2209800" cy="1295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Clawback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19400" y="1371600"/>
            <a:ext cx="571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AF37"/>
                </a:solidFill>
              </a:rPr>
              <a:t>25 states </a:t>
            </a:r>
            <a:r>
              <a:rPr lang="en-US" sz="3200" dirty="0">
                <a:solidFill>
                  <a:srgbClr val="37AF37"/>
                </a:solidFill>
                <a:sym typeface="Wingdings"/>
              </a:rPr>
              <a:t>; big </a:t>
            </a:r>
            <a:r>
              <a:rPr lang="en-US" sz="3200" dirty="0">
                <a:solidFill>
                  <a:srgbClr val="37AF37"/>
                </a:solidFill>
              </a:rPr>
              <a:t>increases in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AF37"/>
                </a:solidFill>
              </a:rPr>
              <a:t>12 states </a:t>
            </a:r>
            <a:r>
              <a:rPr lang="en-US" sz="3200" dirty="0">
                <a:solidFill>
                  <a:srgbClr val="37AF37"/>
                </a:solidFill>
                <a:sym typeface="Wingdings" panose="05000000000000000000" pitchFamily="2" charset="2"/>
              </a:rPr>
              <a:t></a:t>
            </a:r>
            <a:endParaRPr lang="en-US" sz="3200" dirty="0">
              <a:solidFill>
                <a:srgbClr val="37AF3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37AF3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37AF37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09874" y="3105208"/>
            <a:ext cx="52311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AF37"/>
                </a:solidFill>
              </a:rPr>
              <a:t>$1.1B</a:t>
            </a:r>
            <a:r>
              <a:rPr lang="en-US" sz="3200" dirty="0">
                <a:solidFill>
                  <a:srgbClr val="37AF37"/>
                </a:solidFill>
                <a:sym typeface="Wingdings"/>
              </a:rPr>
              <a:t> </a:t>
            </a:r>
            <a:r>
              <a:rPr lang="en-US" sz="3200" dirty="0">
                <a:solidFill>
                  <a:srgbClr val="37AF37"/>
                </a:solidFill>
              </a:rPr>
              <a:t> projected (CY 2017)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AF37"/>
                </a:solidFill>
              </a:rPr>
              <a:t>Congressional fix?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38449" y="5384512"/>
            <a:ext cx="5231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AF37"/>
                </a:solidFill>
              </a:rPr>
              <a:t>$1.1B</a:t>
            </a:r>
            <a:r>
              <a:rPr lang="en-US" sz="3200" dirty="0">
                <a:solidFill>
                  <a:srgbClr val="37AF37"/>
                </a:solidFill>
                <a:sym typeface="Wingdings"/>
              </a:rPr>
              <a:t> </a:t>
            </a:r>
            <a:r>
              <a:rPr lang="en-US" sz="3200" dirty="0">
                <a:solidFill>
                  <a:srgbClr val="37AF37"/>
                </a:solidFill>
              </a:rPr>
              <a:t> projected (CY 2017)</a:t>
            </a:r>
          </a:p>
        </p:txBody>
      </p:sp>
    </p:spTree>
    <p:extLst>
      <p:ext uri="{BB962C8B-B14F-4D97-AF65-F5344CB8AC3E}">
        <p14:creationId xmlns:p14="http://schemas.microsoft.com/office/powerpoint/2010/main" val="949315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533400" y="1295400"/>
            <a:ext cx="3201318" cy="518160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0" dirty="0">
                <a:solidFill>
                  <a:schemeClr val="bg1"/>
                </a:solidFill>
              </a:rPr>
              <a:t>End-Game Speculation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3400" y="3124199"/>
            <a:ext cx="533400" cy="17064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447800" y="5029200"/>
            <a:ext cx="914400" cy="533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86200" y="1295400"/>
            <a:ext cx="480060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37AF37"/>
                </a:solidFill>
              </a:rPr>
              <a:t>Congress returns Nov. 14 with a 3-week window under CR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37AF37"/>
                </a:solidFill>
              </a:rPr>
              <a:t>FY 2017 minibuses or omnibus?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37AF37"/>
                </a:solidFill>
              </a:rPr>
              <a:t>New funding for opioids likely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37AF37"/>
                </a:solidFill>
              </a:rPr>
              <a:t>Other loose ends could get tied up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37AF37"/>
                </a:solidFill>
              </a:rPr>
              <a:t>A LOT depends on election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3600" kern="0" dirty="0">
              <a:solidFill>
                <a:srgbClr val="37AF37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3600" kern="0" dirty="0">
              <a:solidFill>
                <a:srgbClr val="37AF37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3600" kern="0" dirty="0">
              <a:solidFill>
                <a:srgbClr val="37AF37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3600" kern="0" dirty="0">
              <a:solidFill>
                <a:srgbClr val="37AF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19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FFIS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r>
              <a:rPr lang="en-US" sz="2400" dirty="0">
                <a:latin typeface="Calibri" pitchFamily="34" charset="0"/>
              </a:rPr>
              <a:t>Federal Grants Per Capita, FY 2015: </a:t>
            </a:r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Special Analysis 16-02</a:t>
            </a:r>
          </a:p>
          <a:p>
            <a:r>
              <a:rPr lang="en-US" sz="2400" dirty="0">
                <a:latin typeface="Calibri" pitchFamily="34" charset="0"/>
              </a:rPr>
              <a:t>CR: </a:t>
            </a:r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Budget Brief 16-08</a:t>
            </a:r>
          </a:p>
          <a:p>
            <a:r>
              <a:rPr lang="en-US" sz="2400" dirty="0">
                <a:latin typeface="Calibri" pitchFamily="34" charset="0"/>
              </a:rPr>
              <a:t>Water resources: </a:t>
            </a:r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Issue Brief 16-47</a:t>
            </a:r>
          </a:p>
          <a:p>
            <a:r>
              <a:rPr lang="en-US" sz="2400" dirty="0">
                <a:latin typeface="Calibri" pitchFamily="34" charset="0"/>
              </a:rPr>
              <a:t>TANF reauthorization: </a:t>
            </a:r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Issue Brief 16-37</a:t>
            </a:r>
          </a:p>
          <a:p>
            <a:r>
              <a:rPr lang="en-US" sz="2400" dirty="0">
                <a:latin typeface="Calibri" pitchFamily="34" charset="0"/>
              </a:rPr>
              <a:t>Child welfare: </a:t>
            </a:r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Issue Brief 16-34 </a:t>
            </a:r>
          </a:p>
          <a:p>
            <a:r>
              <a:rPr lang="en-US" sz="2400" dirty="0">
                <a:latin typeface="Calibri" pitchFamily="34" charset="0"/>
              </a:rPr>
              <a:t>Child nutrition: </a:t>
            </a:r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Issue Brief 16-06 </a:t>
            </a:r>
          </a:p>
          <a:p>
            <a:r>
              <a:rPr lang="en-US" sz="2400" dirty="0">
                <a:latin typeface="Calibri" pitchFamily="34" charset="0"/>
              </a:rPr>
              <a:t>Comprehensive Addiction and Recovery Act: </a:t>
            </a:r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Issue Brief 16-37</a:t>
            </a:r>
          </a:p>
          <a:p>
            <a:r>
              <a:rPr lang="en-US" sz="2400" dirty="0">
                <a:latin typeface="Calibri" pitchFamily="34" charset="0"/>
              </a:rPr>
              <a:t>FY 2018 FMAPs: </a:t>
            </a:r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Issue Brief 16-49</a:t>
            </a:r>
          </a:p>
          <a:p>
            <a:r>
              <a:rPr lang="en-US" sz="2400" dirty="0">
                <a:latin typeface="Calibri" pitchFamily="34" charset="0"/>
              </a:rPr>
              <a:t>Medicare </a:t>
            </a:r>
            <a:r>
              <a:rPr lang="en-US" sz="2400">
                <a:latin typeface="Calibri" pitchFamily="34" charset="0"/>
              </a:rPr>
              <a:t>Part B premiums</a:t>
            </a:r>
            <a:r>
              <a:rPr lang="en-US" sz="2400" dirty="0">
                <a:latin typeface="Calibri" pitchFamily="34" charset="0"/>
              </a:rPr>
              <a:t>: </a:t>
            </a:r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Issue Brief 16-39</a:t>
            </a:r>
          </a:p>
          <a:p>
            <a:r>
              <a:rPr lang="en-US" sz="2400" dirty="0">
                <a:latin typeface="Calibri" pitchFamily="34" charset="0"/>
              </a:rPr>
              <a:t>Medicare </a:t>
            </a:r>
            <a:r>
              <a:rPr lang="en-US" sz="2400" dirty="0" err="1">
                <a:latin typeface="Calibri" pitchFamily="34" charset="0"/>
              </a:rPr>
              <a:t>clawbacks</a:t>
            </a:r>
            <a:r>
              <a:rPr lang="en-US" sz="2400" dirty="0">
                <a:latin typeface="Calibri" pitchFamily="34" charset="0"/>
              </a:rPr>
              <a:t>: </a:t>
            </a:r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Issue Brief 16-19</a:t>
            </a:r>
          </a:p>
          <a:p>
            <a:r>
              <a:rPr lang="en-US" sz="2400" dirty="0">
                <a:latin typeface="Calibri" pitchFamily="34" charset="0"/>
              </a:rPr>
              <a:t>FEMA issues:</a:t>
            </a:r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 Issue Brief 16-02, Issue Brief 16-48</a:t>
            </a:r>
          </a:p>
          <a:p>
            <a:endParaRPr lang="en-US" sz="2400" dirty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  <a:p>
            <a:pPr lvl="1"/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62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Check for updates at </a:t>
            </a:r>
            <a:r>
              <a:rPr lang="en-US" dirty="0">
                <a:latin typeface="Calibri" pitchFamily="34" charset="0"/>
                <a:hlinkClick r:id="rId2"/>
              </a:rPr>
              <a:t>www.ffis.org</a:t>
            </a:r>
            <a:endParaRPr lang="en-US" dirty="0">
              <a:latin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  <a:hlinkClick r:id="rId3"/>
              </a:rPr>
              <a:t>ttomsic@ffis.org</a:t>
            </a:r>
            <a:r>
              <a:rPr lang="en-US" dirty="0">
                <a:latin typeface="Calibri" pitchFamily="34" charset="0"/>
              </a:rPr>
              <a:t>; 202-624-8577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  <a:p>
            <a:pPr lvl="1"/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4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91" y="152400"/>
            <a:ext cx="9122229" cy="838200"/>
          </a:xfrm>
        </p:spPr>
        <p:txBody>
          <a:bodyPr anchor="ctr">
            <a:noAutofit/>
          </a:bodyPr>
          <a:lstStyle/>
          <a:p>
            <a:pPr>
              <a:lnSpc>
                <a:spcPts val="3600"/>
              </a:lnSpc>
            </a:pPr>
            <a:r>
              <a:rPr lang="en-US" sz="4000" dirty="0"/>
              <a:t>Most spending is spoken for</a:t>
            </a:r>
            <a:endParaRPr lang="en-US" sz="4000" u="none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14" y="1030288"/>
            <a:ext cx="8635814" cy="572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99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en-US" sz="4000" dirty="0">
                <a:latin typeface="Calibri" pitchFamily="34" charset="0"/>
              </a:rPr>
              <a:t>Grants play a minor role in </a:t>
            </a:r>
            <a:br>
              <a:rPr lang="en-US" sz="4000" dirty="0">
                <a:latin typeface="Calibri" pitchFamily="34" charset="0"/>
              </a:rPr>
            </a:br>
            <a:r>
              <a:rPr lang="en-US" sz="4000" dirty="0">
                <a:latin typeface="Calibri" pitchFamily="34" charset="0"/>
              </a:rPr>
              <a:t>federal spending…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066800"/>
            <a:ext cx="8493125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09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en-US" sz="4000" dirty="0">
                <a:latin typeface="Calibri" pitchFamily="34" charset="0"/>
              </a:rPr>
              <a:t>…but a large and growing role </a:t>
            </a:r>
            <a:br>
              <a:rPr lang="en-US" sz="4000" dirty="0">
                <a:latin typeface="Calibri" pitchFamily="34" charset="0"/>
              </a:rPr>
            </a:br>
            <a:r>
              <a:rPr lang="en-US" sz="4000" dirty="0">
                <a:latin typeface="Calibri" pitchFamily="34" charset="0"/>
              </a:rPr>
              <a:t>in state budgets</a:t>
            </a:r>
            <a:endParaRPr lang="en-US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3" y="1066800"/>
            <a:ext cx="8087478" cy="573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95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2116138" algn="l"/>
              </a:tabLst>
            </a:pPr>
            <a:r>
              <a:rPr lang="en-US" sz="4000" dirty="0"/>
              <a:t>Health dominates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95663"/>
            <a:ext cx="4572000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0449"/>
            <a:ext cx="7010400" cy="558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09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10 largest grants = 79% of total</a:t>
            </a:r>
            <a:endParaRPr lang="en-US" sz="4000" strike="sngStrike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" y="1295400"/>
            <a:ext cx="8912405" cy="425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840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Calibri" pitchFamily="34" charset="0"/>
              </a:rPr>
              <a:t>Most grants are discretionary, but most funding is mandatory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21832"/>
            <a:ext cx="8774401" cy="508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24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Calibri" pitchFamily="34" charset="0"/>
              </a:rPr>
              <a:t>Most grants are competitive, but most </a:t>
            </a:r>
            <a:br>
              <a:rPr lang="en-US" sz="4000" dirty="0">
                <a:latin typeface="Calibri" pitchFamily="34" charset="0"/>
              </a:rPr>
            </a:br>
            <a:r>
              <a:rPr lang="en-US" sz="4000" dirty="0">
                <a:latin typeface="Calibri" pitchFamily="34" charset="0"/>
              </a:rPr>
              <a:t>funding is by formula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219200"/>
            <a:ext cx="7086599" cy="55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658156"/>
      </p:ext>
    </p:extLst>
  </p:cSld>
  <p:clrMapOvr>
    <a:masterClrMapping/>
  </p:clrMapOvr>
</p:sld>
</file>

<file path=ppt/theme/theme1.xml><?xml version="1.0" encoding="utf-8"?>
<a:theme xmlns:a="http://schemas.openxmlformats.org/drawingml/2006/main" name="FFISThemeiStock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3f8d0ea1-627c-4cbc-a98e-e32c5247faaa" xsi:nil="true"/>
    <MigrationWizIdDocumentLibraryPermissions xmlns="3f8d0ea1-627c-4cbc-a98e-e32c5247faaa" xsi:nil="true"/>
    <MigrationWizId xmlns="3f8d0ea1-627c-4cbc-a98e-e32c5247faaa">6ED54A6F0E7BEEB9</MigrationWizId>
    <MigrationWizIdPermissionLevels xmlns="3f8d0ea1-627c-4cbc-a98e-e32c5247faaa" xsi:nil="true"/>
    <MigrationWizIdPermissions xmlns="3f8d0ea1-627c-4cbc-a98e-e32c5247faaa" xsi:nil="true"/>
    <SharedWithUsers xmlns="e618ba90-bde7-40f9-99a7-403aa6e60414">
      <UserInfo>
        <DisplayName>Matthew Reese</DisplayName>
        <AccountId>17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3A9DF533BDE441A55A55214ABDFA1A" ma:contentTypeVersion="7" ma:contentTypeDescription="Create a new document." ma:contentTypeScope="" ma:versionID="bad1c40e6be19e4bb46c1637dba1f552">
  <xsd:schema xmlns:xsd="http://www.w3.org/2001/XMLSchema" xmlns:xs="http://www.w3.org/2001/XMLSchema" xmlns:p="http://schemas.microsoft.com/office/2006/metadata/properties" xmlns:ns2="3f8d0ea1-627c-4cbc-a98e-e32c5247faaa" xmlns:ns3="e618ba90-bde7-40f9-99a7-403aa6e60414" targetNamespace="http://schemas.microsoft.com/office/2006/metadata/properties" ma:root="true" ma:fieldsID="6dea4776e5d5a4ce89435580bf093172" ns2:_="" ns3:_="">
    <xsd:import namespace="3f8d0ea1-627c-4cbc-a98e-e32c5247faaa"/>
    <xsd:import namespace="e618ba90-bde7-40f9-99a7-403aa6e60414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8d0ea1-627c-4cbc-a98e-e32c5247faaa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8ba90-bde7-40f9-99a7-403aa6e6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14ED69-D147-4F78-B77B-886D3852A17F}">
  <ds:schemaRefs>
    <ds:schemaRef ds:uri="http://schemas.openxmlformats.org/package/2006/metadata/core-properties"/>
    <ds:schemaRef ds:uri="http://purl.org/dc/terms/"/>
    <ds:schemaRef ds:uri="3f8d0ea1-627c-4cbc-a98e-e32c5247faaa"/>
    <ds:schemaRef ds:uri="http://purl.org/dc/dcmitype/"/>
    <ds:schemaRef ds:uri="http://schemas.microsoft.com/office/2006/documentManagement/types"/>
    <ds:schemaRef ds:uri="e618ba90-bde7-40f9-99a7-403aa6e6041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E0EDB6F-797E-4AC1-BA14-5DDFE18C55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8d0ea1-627c-4cbc-a98e-e32c5247faaa"/>
    <ds:schemaRef ds:uri="e618ba90-bde7-40f9-99a7-403aa6e6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DF2958-C21F-4293-94AD-0A62F2108B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9195</TotalTime>
  <Words>519</Words>
  <Application>Microsoft Office PowerPoint</Application>
  <PresentationFormat>On-screen Show (4:3)</PresentationFormat>
  <Paragraphs>170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FFISThemeiStock</vt:lpstr>
      <vt:lpstr>Federal Grants: The Lay of the Land  </vt:lpstr>
      <vt:lpstr>PowerPoint Presentation</vt:lpstr>
      <vt:lpstr>Most spending is spoken for</vt:lpstr>
      <vt:lpstr>Grants play a minor role in  federal spending…</vt:lpstr>
      <vt:lpstr>…but a large and growing role  in state budgets</vt:lpstr>
      <vt:lpstr>Health dominates</vt:lpstr>
      <vt:lpstr>10 largest grants = 79% of total</vt:lpstr>
      <vt:lpstr>Most grants are discretionary, but most funding is mandatory</vt:lpstr>
      <vt:lpstr>Most grants are competitive, but most  funding is by formula</vt:lpstr>
      <vt:lpstr>The big story in federal aid</vt:lpstr>
      <vt:lpstr>Winners in the last five years</vt:lpstr>
      <vt:lpstr>Losers in the last five years</vt:lpstr>
      <vt:lpstr>FY 2015 grants per capita  varied widely</vt:lpstr>
      <vt:lpstr>Removing Medicaid levels the playing field for many states</vt:lpstr>
      <vt:lpstr>What influences results?</vt:lpstr>
      <vt:lpstr>Medicaid drives overall results</vt:lpstr>
      <vt:lpstr>Shared revenues important for  some states</vt:lpstr>
      <vt:lpstr>Many formulas rely on demographics  and income</vt:lpstr>
      <vt:lpstr>Several states benefit from  small-state minimums</vt:lpstr>
      <vt:lpstr>PowerPoint Presentation</vt:lpstr>
      <vt:lpstr>Non-defense spending in BBA</vt:lpstr>
      <vt:lpstr>Major provisions in CR</vt:lpstr>
      <vt:lpstr>Potential lame-duck issues</vt:lpstr>
      <vt:lpstr>Potential lame-duck issues</vt:lpstr>
      <vt:lpstr>Hot Topics</vt:lpstr>
      <vt:lpstr>PowerPoint Presentation</vt:lpstr>
      <vt:lpstr>FFIS resources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Jacobs</dc:creator>
  <cp:lastModifiedBy>Trinity Tomsic</cp:lastModifiedBy>
  <cp:revision>430</cp:revision>
  <cp:lastPrinted>2016-06-16T19:51:16Z</cp:lastPrinted>
  <dcterms:created xsi:type="dcterms:W3CDTF">2014-08-08T15:01:00Z</dcterms:created>
  <dcterms:modified xsi:type="dcterms:W3CDTF">2016-10-19T17:20:32Z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0x010100813A9DF533BDE441A55A55214ABDFA1A</vt:lpwstr>
  </property>
</Properties>
</file>